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8" r:id="rId9"/>
    <p:sldId id="263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62068-57C3-46A2-B8A3-EE2C0C76111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1087-5F6F-43FC-8385-ACA1B3F64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5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61087-5F6F-43FC-8385-ACA1B3F643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CCD0CD-F677-4AA7-99C3-DF852C78F1D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6EE6D8-1DFA-4A9D-8ECD-6881BF56BD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6766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Исследовательский проект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568952" cy="3528392"/>
          </a:xfrm>
        </p:spPr>
        <p:txBody>
          <a:bodyPr>
            <a:normAutofit fontScale="92500" lnSpcReduction="20000"/>
          </a:bodyPr>
          <a:lstStyle/>
          <a:p>
            <a:r>
              <a:rPr lang="ru-RU" sz="5200" dirty="0" smtClean="0">
                <a:solidFill>
                  <a:srgbClr val="C00000"/>
                </a:solidFill>
              </a:rPr>
              <a:t>«Близнецы – какие мы</a:t>
            </a:r>
            <a:r>
              <a:rPr lang="en-US" sz="5200" dirty="0" smtClean="0">
                <a:solidFill>
                  <a:srgbClr val="C00000"/>
                </a:solidFill>
              </a:rPr>
              <a:t>?</a:t>
            </a:r>
            <a:r>
              <a:rPr lang="ru-RU" sz="5200" dirty="0" smtClean="0">
                <a:solidFill>
                  <a:srgbClr val="C00000"/>
                </a:solidFill>
              </a:rPr>
              <a:t>»</a:t>
            </a:r>
          </a:p>
          <a:p>
            <a:endParaRPr lang="ru-RU" sz="5200" dirty="0" smtClean="0"/>
          </a:p>
          <a:p>
            <a:r>
              <a:rPr lang="ru-RU" sz="2400" u="sng" dirty="0"/>
              <a:t>Участники проекта</a:t>
            </a:r>
            <a:r>
              <a:rPr lang="ru-RU" sz="2400" dirty="0"/>
              <a:t>: учащиеся 3 класса </a:t>
            </a:r>
            <a:endParaRPr lang="ru-RU" sz="2400" dirty="0" smtClean="0"/>
          </a:p>
          <a:p>
            <a:r>
              <a:rPr lang="ru-RU" sz="2400" dirty="0" smtClean="0"/>
              <a:t>Дубовик </a:t>
            </a:r>
            <a:r>
              <a:rPr lang="ru-RU" sz="2400" dirty="0"/>
              <a:t>Алина, Дубовик Валерия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Гончаренко Арсений, Гончаренко Дмитрий.</a:t>
            </a:r>
          </a:p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31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2014</a:t>
            </a:r>
            <a:endParaRPr lang="ru-RU" sz="3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любимое … (тест)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608208"/>
              </p:ext>
            </p:extLst>
          </p:nvPr>
        </p:nvGraphicFramePr>
        <p:xfrm>
          <a:off x="611560" y="1412773"/>
          <a:ext cx="8280920" cy="5057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4852"/>
                <a:gridCol w="4156068"/>
              </a:tblGrid>
              <a:tr h="41511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Арсений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Дмитрий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Любимое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блюдо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Борщ, суп, пицца.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Рыба.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Любимый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праздник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25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Новый год.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Новый год, День рождения.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Любимое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время года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11430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	Зима, лето.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Зима, лето.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Любимый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цвет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133350" algn="l"/>
                        </a:tabLst>
                      </a:pPr>
                      <a:r>
                        <a:rPr lang="ru-RU" sz="24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	Зелёный.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Синий.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113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Любимый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b="1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Цветок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529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123825" algn="l"/>
                        </a:tabLs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	Роза, ирис.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142875" algn="l"/>
                        </a:tabLst>
                      </a:pPr>
                      <a:r>
                        <a:rPr lang="ru-RU" sz="2400" b="0" dirty="0">
                          <a:solidFill>
                            <a:srgbClr val="265898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	Роза, тюльпан.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72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256584"/>
          </a:xfrm>
        </p:spPr>
        <p:txBody>
          <a:bodyPr/>
          <a:lstStyle/>
          <a:p>
            <a:r>
              <a:rPr lang="ru-RU" b="1" dirty="0"/>
              <a:t>Благодаря всем проведённым исследованиям мы доказали, что появление близнецов в семье, как правило, обусловлено наследственными факторами.  Близнецы – удивительные люди. Несмотря на внешние сходства и различия, их личностные особенности,  между ними всегда </a:t>
            </a:r>
            <a:r>
              <a:rPr lang="ru-RU" b="1" dirty="0" smtClean="0"/>
              <a:t>существует </a:t>
            </a:r>
            <a:r>
              <a:rPr lang="ru-RU" b="1" dirty="0"/>
              <a:t>невидимая связь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13315" name="Picture 3" descr="E:\КОНКУРС\Арсений Дима\2014-12-15\Печать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052"/>
            <a:ext cx="4564950" cy="30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КУРС\Лера Алина\2014-12-15\Печать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95" y="3532368"/>
            <a:ext cx="4612305" cy="31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060848"/>
            <a:ext cx="7740848" cy="40653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rgbClr val="0070C0"/>
                </a:solidFill>
              </a:rPr>
              <a:t>Цели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1)</a:t>
            </a:r>
            <a:r>
              <a:rPr lang="ru-RU" sz="2800" dirty="0" smtClean="0">
                <a:solidFill>
                  <a:schemeClr val="tx1"/>
                </a:solidFill>
              </a:rPr>
              <a:t>Узнать, были ли в наших семьях когда-либо близнецы. 2) Что говорит наука о близнецах.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3) Связана ли внешность близнецов с их характерами, увлечениями, способностями.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solidFill>
                  <a:srgbClr val="0070C0"/>
                </a:solidFill>
              </a:rPr>
              <a:t>Методы </a:t>
            </a:r>
            <a:r>
              <a:rPr lang="ru-RU" sz="3100" dirty="0">
                <a:solidFill>
                  <a:srgbClr val="0070C0"/>
                </a:solidFill>
              </a:rPr>
              <a:t>исследования: 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•беседы </a:t>
            </a:r>
            <a:r>
              <a:rPr lang="ru-RU" sz="3100" dirty="0">
                <a:solidFill>
                  <a:srgbClr val="0070C0"/>
                </a:solidFill>
              </a:rPr>
              <a:t>с родителями, родственниками</a:t>
            </a:r>
            <a:r>
              <a:rPr lang="ru-RU" sz="3100" dirty="0" smtClean="0">
                <a:solidFill>
                  <a:srgbClr val="0070C0"/>
                </a:solidFill>
              </a:rPr>
              <a:t>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• поиск </a:t>
            </a:r>
            <a:r>
              <a:rPr lang="ru-RU" sz="3100" dirty="0">
                <a:solidFill>
                  <a:srgbClr val="0070C0"/>
                </a:solidFill>
              </a:rPr>
              <a:t>научной информации в словарях, книгах, Интернете; 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>
                <a:solidFill>
                  <a:srgbClr val="0070C0"/>
                </a:solidFill>
              </a:rPr>
              <a:t>• </a:t>
            </a:r>
            <a:r>
              <a:rPr lang="ru-RU" sz="3100" dirty="0" smtClean="0">
                <a:solidFill>
                  <a:srgbClr val="0070C0"/>
                </a:solidFill>
              </a:rPr>
              <a:t>интервью </a:t>
            </a:r>
            <a:r>
              <a:rPr lang="ru-RU" sz="3100" dirty="0">
                <a:solidFill>
                  <a:srgbClr val="0070C0"/>
                </a:solidFill>
              </a:rPr>
              <a:t>с учителями и одноклассниками; 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• тестирование</a:t>
            </a:r>
            <a:r>
              <a:rPr lang="ru-RU" sz="3100" dirty="0">
                <a:solidFill>
                  <a:srgbClr val="0070C0"/>
                </a:solidFill>
              </a:rPr>
              <a:t>; 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• анкетирование</a:t>
            </a:r>
            <a:r>
              <a:rPr lang="ru-RU" sz="31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0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Близнецы Арсений и Дмитрий Гончаренко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КОНКУРС\фото\PICT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2592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КОНКУРС\фото\PICT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98" y="1930764"/>
            <a:ext cx="495604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Близнецы Алина и Валерия Дубовик</a:t>
            </a:r>
            <a:endParaRPr lang="ru-RU" dirty="0"/>
          </a:p>
        </p:txBody>
      </p:sp>
      <p:pic>
        <p:nvPicPr>
          <p:cNvPr id="2052" name="Picture 4" descr="E:\КОНКУРС\Близнецы\DSC01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62" y="3356992"/>
            <a:ext cx="4661137" cy="34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КОНКУРС\Близнецы\DSC01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9" y="1340768"/>
            <a:ext cx="4338228" cy="32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7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 и опросы</a:t>
            </a:r>
            <a:endParaRPr lang="ru-RU" dirty="0"/>
          </a:p>
        </p:txBody>
      </p:sp>
      <p:pic>
        <p:nvPicPr>
          <p:cNvPr id="3074" name="Picture 2" descr="E:\КОНКУРС\Близнецы\DSC01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895528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КОНКУРС\Близнецы\DSC015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93" y="3506046"/>
            <a:ext cx="4380807" cy="32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Изучение близнецов</a:t>
            </a:r>
            <a:br>
              <a:rPr lang="ru-RU" dirty="0" smtClean="0"/>
            </a:br>
            <a:r>
              <a:rPr lang="ru-RU" b="1" u="sng" dirty="0"/>
              <a:t>Сравнение данных по росту и весу.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33892"/>
              </p:ext>
            </p:extLst>
          </p:nvPr>
        </p:nvGraphicFramePr>
        <p:xfrm>
          <a:off x="395536" y="1916832"/>
          <a:ext cx="8496944" cy="4705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307"/>
                <a:gridCol w="1475497"/>
                <a:gridCol w="1650466"/>
                <a:gridCol w="1651337"/>
                <a:gridCol w="1651337"/>
              </a:tblGrid>
              <a:tr h="120263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Алина, Лера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Арсений, Дима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Алина,    Лера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Арсений, Дима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при</a:t>
                      </a:r>
                      <a:r>
                        <a:rPr lang="ru-RU" sz="2400" baseline="0" dirty="0" smtClean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рождении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  в настоящее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                 время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2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2кг 910 г      2 кг 915 г      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2кг 315 г     2 кг 514 г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 кг              43 кг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35 кг              35 кг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2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Рост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Обе 48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Оба 52 см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135 см    140см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138 см         136 см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60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Я (тест)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660461"/>
              </p:ext>
            </p:extLst>
          </p:nvPr>
        </p:nvGraphicFramePr>
        <p:xfrm>
          <a:off x="1115616" y="1700813"/>
          <a:ext cx="7200800" cy="4714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3672408"/>
              </a:tblGrid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Алина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Валерия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476250" algn="l"/>
                        </a:tabLst>
                      </a:pPr>
                      <a:r>
                        <a:rPr lang="ru-RU" sz="2400" dirty="0">
                          <a:effectLst/>
                        </a:rPr>
                        <a:t>	добрая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19125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	красивая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542925" algn="l"/>
                        </a:tabLst>
                      </a:pPr>
                      <a:r>
                        <a:rPr lang="ru-RU" sz="2400" dirty="0">
                          <a:effectLst/>
                        </a:rPr>
                        <a:t>            весёлая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28650" algn="l"/>
                        </a:tabLst>
                      </a:pPr>
                      <a:r>
                        <a:rPr lang="ru-RU" sz="2400" dirty="0">
                          <a:effectLst/>
                        </a:rPr>
                        <a:t>	хорошая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476250" algn="l"/>
                        </a:tabLst>
                      </a:pPr>
                      <a:r>
                        <a:rPr lang="ru-RU" sz="2400" dirty="0">
                          <a:effectLst/>
                        </a:rPr>
                        <a:t>	смелая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57225" algn="l"/>
                        </a:tabLst>
                      </a:pPr>
                      <a:r>
                        <a:rPr lang="ru-RU" sz="2400" dirty="0">
                          <a:effectLst/>
                        </a:rPr>
                        <a:t>	добрая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504825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            спортивная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57225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	умная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быстрая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66750" algn="l"/>
                        </a:tabLst>
                      </a:pPr>
                      <a:r>
                        <a:rPr lang="ru-RU" sz="2400" dirty="0">
                          <a:effectLst/>
                        </a:rPr>
                        <a:t>	недрачливая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u="wavy" dirty="0">
                          <a:effectLst/>
                        </a:rPr>
                        <a:t>заботливая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dirty="0">
                          <a:effectLst/>
                        </a:rPr>
                        <a:t>	аккуратная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051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сильная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    </a:t>
                      </a:r>
                      <a:r>
                        <a:rPr lang="ru-RU" sz="2400" dirty="0">
                          <a:effectLst/>
                        </a:rPr>
                        <a:t>немножко </a:t>
                      </a:r>
                      <a:r>
                        <a:rPr lang="ru-RU" sz="2400" dirty="0" smtClean="0">
                          <a:effectLst/>
                        </a:rPr>
                        <a:t>   вредная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542925" algn="l"/>
                        </a:tabLst>
                      </a:pPr>
                      <a:r>
                        <a:rPr lang="ru-RU" sz="2400" dirty="0">
                          <a:effectLst/>
                        </a:rPr>
                        <a:t>            трудолюбивая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523875" algn="l"/>
                        </a:tabLst>
                      </a:pPr>
                      <a:r>
                        <a:rPr lang="ru-RU" sz="2400" dirty="0">
                          <a:effectLst/>
                        </a:rPr>
                        <a:t>	    молчаливая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42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Мои Я (тест)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226731"/>
              </p:ext>
            </p:extLst>
          </p:nvPr>
        </p:nvGraphicFramePr>
        <p:xfrm>
          <a:off x="827584" y="2204865"/>
          <a:ext cx="7488832" cy="4169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0302"/>
                <a:gridCol w="3758530"/>
              </a:tblGrid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Арсений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Дмитрий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38175" algn="l"/>
                        </a:tabLst>
                      </a:pPr>
                      <a:r>
                        <a:rPr lang="ru-RU" sz="2400" dirty="0">
                          <a:effectLst/>
                        </a:rPr>
                        <a:t>	добрый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47700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	сильный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57225" algn="l"/>
                        </a:tabLst>
                      </a:pPr>
                      <a:r>
                        <a:rPr lang="ru-RU" sz="2400" dirty="0">
                          <a:effectLst/>
                        </a:rPr>
                        <a:t>	ловкий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04850" algn="l"/>
                        </a:tabLst>
                      </a:pPr>
                      <a:r>
                        <a:rPr lang="ru-RU" sz="2400" dirty="0">
                          <a:effectLst/>
                        </a:rPr>
                        <a:t>	красивый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>
                          <a:effectLst/>
                        </a:rPr>
                        <a:t>	сильный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85800" algn="l"/>
                        </a:tabLst>
                      </a:pPr>
                      <a:r>
                        <a:rPr lang="ru-RU" sz="2400" dirty="0">
                          <a:effectLst/>
                        </a:rPr>
                        <a:t>	спортивный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04850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	драчливый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04850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	творческий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04850" algn="l"/>
                        </a:tabLst>
                      </a:pPr>
                      <a:r>
                        <a:rPr lang="ru-RU" sz="2400">
                          <a:effectLst/>
                        </a:rPr>
                        <a:t>	смелый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04850" algn="l"/>
                        </a:tabLst>
                      </a:pPr>
                      <a:r>
                        <a:rPr lang="ru-RU" sz="2400" dirty="0">
                          <a:effectLst/>
                        </a:rPr>
                        <a:t>	дружелюбный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u="none" dirty="0">
                          <a:effectLst/>
                        </a:rPr>
                        <a:t>	чистый</a:t>
                      </a:r>
                      <a:endParaRPr lang="ru-RU" sz="24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695325" algn="l"/>
                        </a:tabLst>
                      </a:pPr>
                      <a:r>
                        <a:rPr lang="ru-RU" sz="2400" dirty="0">
                          <a:effectLst/>
                        </a:rPr>
                        <a:t>	аккуратный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23900" algn="l"/>
                        </a:tabLst>
                      </a:pPr>
                      <a:r>
                        <a:rPr lang="ru-RU" sz="2400">
                          <a:effectLst/>
                        </a:rPr>
                        <a:t>	культурный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23900" algn="l"/>
                        </a:tabLst>
                      </a:pPr>
                      <a:r>
                        <a:rPr lang="ru-RU" sz="2400" dirty="0">
                          <a:effectLst/>
                        </a:rPr>
                        <a:t>	вежливый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843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23900" algn="l"/>
                        </a:tabLst>
                      </a:pPr>
                      <a:r>
                        <a:rPr lang="ru-RU" sz="2400">
                          <a:effectLst/>
                        </a:rPr>
                        <a:t>	точный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  <a:tabLst>
                          <a:tab pos="723900" algn="l"/>
                        </a:tabLst>
                      </a:pPr>
                      <a:r>
                        <a:rPr lang="ru-RU" sz="2400" dirty="0">
                          <a:effectLst/>
                        </a:rPr>
                        <a:t>	умный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34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любимое … (тест)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71410"/>
              </p:ext>
            </p:extLst>
          </p:nvPr>
        </p:nvGraphicFramePr>
        <p:xfrm>
          <a:off x="827584" y="1700809"/>
          <a:ext cx="7704856" cy="503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907"/>
                <a:gridCol w="3866949"/>
              </a:tblGrid>
              <a:tr h="41707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Алина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Валерия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Любимое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блюдо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   Плов, макароны.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   Торт, картошка, печенье.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Любимый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праздник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   Новый год.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   День рождения.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Любимое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время года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   Лето, зима.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   Зима.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Любимый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цвет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   Розовый.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  Красный.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074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Любимый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Цветок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934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>
                          <a:effectLst/>
                        </a:rPr>
                        <a:t>Роза, ландыш, ромашка, тюльпан.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2400" dirty="0">
                          <a:effectLst/>
                        </a:rPr>
                        <a:t>Роза, фиалка, мак.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438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289</Words>
  <Application>Microsoft Office PowerPoint</Application>
  <PresentationFormat>Экран (4:3)</PresentationFormat>
  <Paragraphs>123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Candara</vt:lpstr>
      <vt:lpstr>Symbol</vt:lpstr>
      <vt:lpstr>Times New Roman</vt:lpstr>
      <vt:lpstr>Волна</vt:lpstr>
      <vt:lpstr>Исследовательский проект</vt:lpstr>
      <vt:lpstr>       Цели 1)Узнать, были ли в наших семьях когда-либо близнецы. 2) Что говорит наука о близнецах. 3) Связана ли внешность близнецов с их характерами, увлечениями, способностями.  Методы исследования:  •беседы с родителями, родственниками; • поиск научной информации в словарях, книгах, Интернете;  • интервью с учителями и одноклассниками;  • тестирование;  • анкетирование.</vt:lpstr>
      <vt:lpstr>Близнецы Арсений и Дмитрий Гончаренко</vt:lpstr>
      <vt:lpstr>Близнецы Алина и Валерия Дубовик</vt:lpstr>
      <vt:lpstr>Интервью и опросы</vt:lpstr>
      <vt:lpstr> Изучение близнецов Сравнение данных по росту и весу. </vt:lpstr>
      <vt:lpstr>Мои Я (тест)</vt:lpstr>
      <vt:lpstr>Мои Я (тест)</vt:lpstr>
      <vt:lpstr>Моё любимое … (тест)</vt:lpstr>
      <vt:lpstr>Моё любимое … (тест)</vt:lpstr>
      <vt:lpstr>Вывод:</vt:lpstr>
    </vt:vector>
  </TitlesOfParts>
  <Company>HomeLab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User</dc:creator>
  <cp:lastModifiedBy>RePack by Diakov</cp:lastModifiedBy>
  <cp:revision>38</cp:revision>
  <dcterms:created xsi:type="dcterms:W3CDTF">2013-04-29T00:13:27Z</dcterms:created>
  <dcterms:modified xsi:type="dcterms:W3CDTF">2015-11-03T22:30:47Z</dcterms:modified>
</cp:coreProperties>
</file>