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1" r:id="rId4"/>
    <p:sldId id="262" r:id="rId5"/>
    <p:sldId id="263" r:id="rId6"/>
    <p:sldId id="264" r:id="rId7"/>
    <p:sldId id="271" r:id="rId8"/>
    <p:sldId id="290" r:id="rId9"/>
    <p:sldId id="275" r:id="rId10"/>
    <p:sldId id="274" r:id="rId11"/>
    <p:sldId id="280" r:id="rId12"/>
    <p:sldId id="273" r:id="rId13"/>
    <p:sldId id="272" r:id="rId14"/>
    <p:sldId id="265" r:id="rId15"/>
    <p:sldId id="276" r:id="rId16"/>
    <p:sldId id="281" r:id="rId17"/>
    <p:sldId id="278" r:id="rId18"/>
    <p:sldId id="284" r:id="rId19"/>
    <p:sldId id="266" r:id="rId20"/>
    <p:sldId id="267" r:id="rId21"/>
    <p:sldId id="277" r:id="rId22"/>
    <p:sldId id="285" r:id="rId23"/>
    <p:sldId id="279" r:id="rId24"/>
    <p:sldId id="288" r:id="rId25"/>
    <p:sldId id="28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 autoAdjust="0"/>
    <p:restoredTop sz="94595" autoAdjust="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8F1A8-DC07-4EC2-972A-C58E5A1945DA}" type="datetimeFigureOut">
              <a:rPr lang="ru-RU" smtClean="0"/>
              <a:pPr/>
              <a:t>06.11.2015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429BD-14CA-444E-81FD-A62CBA2C8F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643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ПРИРОДА\Осень\Os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-17463"/>
            <a:ext cx="9140825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9912" y="5301207"/>
            <a:ext cx="5364087" cy="864097"/>
          </a:xfrm>
        </p:spPr>
        <p:txBody>
          <a:bodyPr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6309320"/>
            <a:ext cx="4680520" cy="4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ПРИРОДА\Осень\OsenSli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0638"/>
            <a:ext cx="917098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274638"/>
            <a:ext cx="71389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138987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5157193"/>
            <a:ext cx="5724128" cy="100865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Проект: «Заглянула осень в детский сад… 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100" y="6308725"/>
            <a:ext cx="4679950" cy="409575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Автор: </a:t>
            </a:r>
            <a:r>
              <a:rPr lang="ru-RU" dirty="0" err="1" smtClean="0"/>
              <a:t>Пузенко</a:t>
            </a:r>
            <a:r>
              <a:rPr lang="ru-RU" dirty="0" smtClean="0"/>
              <a:t> Надежда Анатольевна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0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cs typeface="Aharoni" pitchFamily="2" charset="-79"/>
              </a:rPr>
              <a:t>МБДОУ №10 « Огонёк» , г. Топки</a:t>
            </a:r>
            <a:endParaRPr lang="ru-RU" sz="2000" b="1" i="1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20151014_15354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285852" y="3286124"/>
            <a:ext cx="5929354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1014_15373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28728" y="357166"/>
            <a:ext cx="414337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1014_153745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000760" y="357166"/>
            <a:ext cx="2622994" cy="2802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285852" y="214291"/>
            <a:ext cx="7358114" cy="4786346"/>
          </a:xfrm>
        </p:spPr>
        <p:txBody>
          <a:bodyPr/>
          <a:lstStyle/>
          <a:p>
            <a:r>
              <a:rPr lang="ru-RU" sz="2800" dirty="0" smtClean="0"/>
              <a:t>Трудовая деятельность: </a:t>
            </a:r>
          </a:p>
          <a:p>
            <a:r>
              <a:rPr lang="ru-RU" sz="2800" dirty="0" smtClean="0"/>
              <a:t>  сбор природного материала на прогулке (листочков для гербария); уборка сухих листвы.</a:t>
            </a:r>
          </a:p>
        </p:txBody>
      </p:sp>
      <p:pic>
        <p:nvPicPr>
          <p:cNvPr id="6" name="Рисунок 5" descr="20151014_15315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71538" y="2285992"/>
            <a:ext cx="4572032" cy="364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1014_15323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473628" y="2071678"/>
            <a:ext cx="3670372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b="1" dirty="0" smtClean="0"/>
              <a:t>Речевое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1125538"/>
            <a:ext cx="7632700" cy="5616575"/>
          </a:xfrm>
        </p:spPr>
        <p:txBody>
          <a:bodyPr/>
          <a:lstStyle/>
          <a:p>
            <a:r>
              <a:rPr lang="ru-RU" sz="2800" dirty="0" smtClean="0"/>
              <a:t>Рассматривание иллюстраций об осени, составление описательных рассказов. </a:t>
            </a:r>
          </a:p>
          <a:p>
            <a:r>
              <a:rPr lang="ru-RU" sz="2800" dirty="0" smtClean="0"/>
              <a:t>Заучивание стихов, пословиц и загадок об осени и их дарах.</a:t>
            </a:r>
          </a:p>
          <a:p>
            <a:r>
              <a:rPr lang="ru-RU" sz="2800" dirty="0" smtClean="0"/>
              <a:t>Чтение художественной </a:t>
            </a:r>
          </a:p>
          <a:p>
            <a:pPr>
              <a:buNone/>
            </a:pPr>
            <a:r>
              <a:rPr lang="ru-RU" sz="2800" dirty="0" smtClean="0"/>
              <a:t>      литературы</a:t>
            </a:r>
          </a:p>
        </p:txBody>
      </p:sp>
      <p:pic>
        <p:nvPicPr>
          <p:cNvPr id="5" name="Рисунок 4" descr="Фото03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857224" y="3571876"/>
            <a:ext cx="257176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то035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200000">
            <a:off x="4256244" y="3244692"/>
            <a:ext cx="1963106" cy="261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ото035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75078" y="2571744"/>
            <a:ext cx="2568922" cy="342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762"/>
            <a:ext cx="8501090" cy="1281098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Социально – коммуникативное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развитие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1357298"/>
            <a:ext cx="7632700" cy="5384815"/>
          </a:xfrm>
        </p:spPr>
        <p:txBody>
          <a:bodyPr/>
          <a:lstStyle/>
          <a:p>
            <a:r>
              <a:rPr lang="ru-RU" sz="2800" dirty="0" smtClean="0"/>
              <a:t>Сюжетно-ролевые игры: «Овощной магазин», « Едем на прогулку в лес».</a:t>
            </a:r>
          </a:p>
          <a:p>
            <a:r>
              <a:rPr lang="ru-RU" sz="2800" dirty="0" smtClean="0"/>
              <a:t>Дидактические игры: « «Узнай по описанию», «Чудесный мешочек", «Отгадай загадку – нарисуй отгадку», « Что нам осень принесла», «Разложи урожай по корзинам».</a:t>
            </a:r>
          </a:p>
          <a:p>
            <a:endParaRPr lang="ru-RU" sz="2800" dirty="0" smtClean="0"/>
          </a:p>
          <a:p>
            <a:endParaRPr lang="ru-RU" dirty="0" smtClean="0"/>
          </a:p>
        </p:txBody>
      </p:sp>
      <p:pic>
        <p:nvPicPr>
          <p:cNvPr id="5" name="Рисунок 4" descr="Фото036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5420322" y="3420074"/>
            <a:ext cx="2946794" cy="3929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Фото036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rot="16200000">
            <a:off x="2143108" y="4071942"/>
            <a:ext cx="242889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214414" y="0"/>
            <a:ext cx="7632700" cy="5616575"/>
          </a:xfrm>
        </p:spPr>
        <p:txBody>
          <a:bodyPr/>
          <a:lstStyle/>
          <a:p>
            <a:r>
              <a:rPr lang="ru-RU" dirty="0" smtClean="0"/>
              <a:t>Игра – драматизации: «Репка».</a:t>
            </a:r>
          </a:p>
          <a:p>
            <a:endParaRPr lang="ru-RU" dirty="0" smtClean="0"/>
          </a:p>
        </p:txBody>
      </p:sp>
      <p:pic>
        <p:nvPicPr>
          <p:cNvPr id="6" name="Рисунок 5" descr="20151014_1556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00694" y="4054082"/>
            <a:ext cx="3643306" cy="2803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51014_15570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14415" y="571480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1014_16002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42975" y="4000504"/>
            <a:ext cx="4490357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51014_15584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857884" y="500042"/>
            <a:ext cx="3071848" cy="3381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2"/>
            <a:ext cx="7632700" cy="1138221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b="1" dirty="0" smtClean="0"/>
              <a:t>Художественно-эстетическое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1214422"/>
            <a:ext cx="7632700" cy="5527691"/>
          </a:xfrm>
        </p:spPr>
        <p:txBody>
          <a:bodyPr/>
          <a:lstStyle/>
          <a:p>
            <a:r>
              <a:rPr lang="ru-RU" sz="2800" dirty="0" smtClean="0"/>
              <a:t>Аппликация: «Осенние деревья».</a:t>
            </a:r>
          </a:p>
          <a:p>
            <a:r>
              <a:rPr lang="ru-RU" sz="2800" dirty="0" smtClean="0"/>
              <a:t>Рисование: нетрадиционное – по мокрому</a:t>
            </a:r>
          </a:p>
          <a:p>
            <a:pPr>
              <a:buNone/>
            </a:pPr>
            <a:r>
              <a:rPr lang="ru-RU" sz="2800" dirty="0" smtClean="0"/>
              <a:t> « Осенние листочки».</a:t>
            </a:r>
          </a:p>
          <a:p>
            <a:endParaRPr lang="ru-RU" dirty="0" smtClean="0"/>
          </a:p>
        </p:txBody>
      </p:sp>
      <p:pic>
        <p:nvPicPr>
          <p:cNvPr id="5" name="Рисунок 4" descr="20151014_16303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28630" y="2786058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1014_16375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816156" y="2285992"/>
            <a:ext cx="432784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Фото036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1357290" y="0"/>
            <a:ext cx="3000396" cy="3108546"/>
          </a:xfrm>
          <a:prstGeom prst="rect">
            <a:avLst/>
          </a:prstGeom>
        </p:spPr>
      </p:pic>
      <p:pic>
        <p:nvPicPr>
          <p:cNvPr id="6" name="Рисунок 5" descr="20151014_16315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0562" y="142852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1014_16322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51014_17161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500694" y="3714752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285852" y="0"/>
            <a:ext cx="7632700" cy="5384815"/>
          </a:xfrm>
        </p:spPr>
        <p:txBody>
          <a:bodyPr/>
          <a:lstStyle/>
          <a:p>
            <a:r>
              <a:rPr lang="ru-RU" dirty="0" smtClean="0"/>
              <a:t>Лепка: «Грибная полянка».</a:t>
            </a:r>
          </a:p>
          <a:p>
            <a:r>
              <a:rPr lang="ru-RU" dirty="0" smtClean="0"/>
              <a:t>Аппликация «Бабочка из листьев»</a:t>
            </a:r>
          </a:p>
          <a:p>
            <a:endParaRPr lang="ru-RU" dirty="0" smtClean="0"/>
          </a:p>
        </p:txBody>
      </p:sp>
      <p:pic>
        <p:nvPicPr>
          <p:cNvPr id="5" name="Рисунок 4" descr="Фото036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6200000">
            <a:off x="1714480" y="785794"/>
            <a:ext cx="2571770" cy="3429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1014_170555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00826" y="3429000"/>
            <a:ext cx="2643174" cy="2836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1014_17070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57752" y="1142984"/>
            <a:ext cx="2678925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51014_17085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214546" y="4000504"/>
            <a:ext cx="242889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214290"/>
            <a:ext cx="7632700" cy="6527823"/>
          </a:xfrm>
        </p:spPr>
        <p:txBody>
          <a:bodyPr/>
          <a:lstStyle/>
          <a:p>
            <a:r>
              <a:rPr lang="ru-RU" dirty="0" smtClean="0"/>
              <a:t>Ознакомление родителей с информационными листами, папками , рекомендациями</a:t>
            </a:r>
          </a:p>
        </p:txBody>
      </p:sp>
      <p:pic>
        <p:nvPicPr>
          <p:cNvPr id="5" name="Рисунок 4" descr="20151014_163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857364"/>
            <a:ext cx="6286544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214414" y="0"/>
            <a:ext cx="7632700" cy="5616575"/>
          </a:xfrm>
        </p:spPr>
        <p:txBody>
          <a:bodyPr/>
          <a:lstStyle/>
          <a:p>
            <a:r>
              <a:rPr lang="ru-RU" dirty="0" smtClean="0"/>
              <a:t>Досуги, развлечения:</a:t>
            </a:r>
          </a:p>
          <a:p>
            <a:r>
              <a:rPr lang="ru-RU" dirty="0" smtClean="0"/>
              <a:t>«Час загадок»</a:t>
            </a:r>
          </a:p>
          <a:p>
            <a:endParaRPr lang="ru-RU" dirty="0" smtClean="0"/>
          </a:p>
        </p:txBody>
      </p:sp>
      <p:pic>
        <p:nvPicPr>
          <p:cNvPr id="5" name="Рисунок 4" descr="DSC04867.JPG"/>
          <p:cNvPicPr>
            <a:picLocks noChangeAspect="1"/>
          </p:cNvPicPr>
          <p:nvPr/>
        </p:nvPicPr>
        <p:blipFill>
          <a:blip r:embed="rId3" cstate="print"/>
          <a:srcRect l="15084" t="18436" r="8240"/>
          <a:stretch>
            <a:fillRect/>
          </a:stretch>
        </p:blipFill>
        <p:spPr>
          <a:xfrm>
            <a:off x="4857752" y="571480"/>
            <a:ext cx="4071966" cy="3248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49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78619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49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1357298"/>
            <a:ext cx="3111493" cy="23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1125538"/>
            <a:ext cx="7632700" cy="5616575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 проекта: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познавательно</a:t>
            </a:r>
            <a:r>
              <a:rPr lang="ru-RU" b="1" i="1" dirty="0" smtClean="0"/>
              <a:t>-творческий, краткосрочный</a:t>
            </a: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Возраст детей: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smtClean="0"/>
              <a:t>средняя группа</a:t>
            </a:r>
          </a:p>
          <a:p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проекта: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воспитанники ДОУ, </a:t>
            </a:r>
            <a:r>
              <a:rPr lang="ru-RU" b="1" i="1" dirty="0" smtClean="0"/>
              <a:t> родители, педагоги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2"/>
            <a:ext cx="7632700" cy="1281097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dirty="0" smtClean="0"/>
              <a:t>Иллюстрирование книжки – малышки «Дары осени».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Фото03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1987846" y="1155370"/>
            <a:ext cx="292608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Фото0363.jpg"/>
          <p:cNvPicPr>
            <a:picLocks noChangeAspect="1"/>
          </p:cNvPicPr>
          <p:nvPr/>
        </p:nvPicPr>
        <p:blipFill>
          <a:blip r:embed="rId4" cstate="print"/>
          <a:srcRect t="28356"/>
          <a:stretch>
            <a:fillRect/>
          </a:stretch>
        </p:blipFill>
        <p:spPr>
          <a:xfrm>
            <a:off x="3214678" y="4500570"/>
            <a:ext cx="2214578" cy="211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Фото03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714488"/>
            <a:ext cx="2926080" cy="390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SC0486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 b="-1"/>
          <a:stretch>
            <a:fillRect/>
          </a:stretch>
        </p:blipFill>
        <p:spPr>
          <a:xfrm>
            <a:off x="1142976" y="142852"/>
            <a:ext cx="2786082" cy="254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487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3857628"/>
            <a:ext cx="3635372" cy="272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0487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28728" y="4339810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0490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86314" y="285728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DSC04917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143108" y="2214554"/>
            <a:ext cx="3111493" cy="23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DSC04869.JPG"/>
          <p:cNvPicPr>
            <a:picLocks noChangeAspect="1"/>
          </p:cNvPicPr>
          <p:nvPr/>
        </p:nvPicPr>
        <p:blipFill>
          <a:blip r:embed="rId8" cstate="email"/>
          <a:srcRect b="-1"/>
          <a:stretch>
            <a:fillRect/>
          </a:stretch>
        </p:blipFill>
        <p:spPr bwMode="auto">
          <a:xfrm>
            <a:off x="1189904" y="142852"/>
            <a:ext cx="2786082" cy="254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9" name="Рисунок 8" descr="DSC0487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75656" y="4339810"/>
            <a:ext cx="3357586" cy="2518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4917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2190036" y="2214554"/>
            <a:ext cx="3111493" cy="23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sz="3000" dirty="0" smtClean="0"/>
              <a:t>Поделки на тему осени</a:t>
            </a:r>
            <a:endParaRPr lang="ru-RU" sz="3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20151014_13315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928662" y="1142984"/>
            <a:ext cx="2167989" cy="1625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1014_13313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786414" y="857232"/>
            <a:ext cx="335758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51014_16333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00100" y="2857496"/>
            <a:ext cx="2714626" cy="3619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SC03944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714744" y="3214686"/>
            <a:ext cx="306162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SC03932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684929" y="3143248"/>
            <a:ext cx="2459071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SC0481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86116" y="1071546"/>
            <a:ext cx="2349488" cy="176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585"/>
            <a:ext cx="9358346" cy="738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Равнобедренный треугольник 7"/>
          <p:cNvSpPr/>
          <p:nvPr/>
        </p:nvSpPr>
        <p:spPr>
          <a:xfrm rot="4445254">
            <a:off x="3993525" y="1008766"/>
            <a:ext cx="3214710" cy="2857520"/>
          </a:xfrm>
          <a:prstGeom prst="triangl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000496" y="1857364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Заключительный</a:t>
            </a:r>
          </a:p>
          <a:p>
            <a:pPr algn="ctr"/>
            <a:r>
              <a:rPr lang="ru-RU" sz="2400" b="1" dirty="0" smtClean="0"/>
              <a:t> этап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1428736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Осенний праздник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4414" y="100010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Фотогазета «Осенние этюды»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464344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Мастер – класс изготовление цветов из листьев и составления букетов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dirty="0" smtClean="0"/>
              <a:t>Осенний праздник</a:t>
            </a:r>
            <a:endParaRPr lang="ru-RU" dirty="0"/>
          </a:p>
        </p:txBody>
      </p:sp>
      <p:pic>
        <p:nvPicPr>
          <p:cNvPr id="5" name="Содержимое 4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000432" y="4244958"/>
            <a:ext cx="5143568" cy="261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43042" y="857232"/>
            <a:ext cx="5643570" cy="3444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7" name="Содержимое 6" descr="DSC0479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331640" y="1196752"/>
            <a:ext cx="7395419" cy="5310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1125538"/>
            <a:ext cx="7632700" cy="5616575"/>
          </a:xfrm>
        </p:spPr>
        <p:txBody>
          <a:bodyPr/>
          <a:lstStyle/>
          <a:p>
            <a:pPr lvl="0" algn="just"/>
            <a:r>
              <a:rPr lang="ru-RU" b="1" dirty="0" smtClean="0"/>
              <a:t>Актуальность:</a:t>
            </a:r>
            <a:r>
              <a:rPr lang="ru-RU" dirty="0" smtClean="0"/>
              <a:t> в условиях образовательного процесса в МБДОУ укрепляем и расширяем связь с природой, воспитываем бережное отношение к живой и неживой природе, приобщаем к совместной деятельности детей и родителей, как в саду, так и дома.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1125538"/>
            <a:ext cx="7632700" cy="5616575"/>
          </a:xfrm>
        </p:spPr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: создание условий для развития познавательных и творческих способностей детей в процессе разработки совместного проекта с родителями «Заглянула Осень в детский сад … ».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399901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404664"/>
            <a:ext cx="7632700" cy="6337449"/>
          </a:xfrm>
        </p:spPr>
        <p:txBody>
          <a:bodyPr/>
          <a:lstStyle/>
          <a:p>
            <a:pPr lvl="0"/>
            <a:r>
              <a:rPr lang="ru-RU" sz="2800" dirty="0" smtClean="0"/>
              <a:t>расширять  представления детей об осенних изменениях в природе, о характерных сезонных явлениях;</a:t>
            </a:r>
          </a:p>
          <a:p>
            <a:pPr lvl="0"/>
            <a:r>
              <a:rPr lang="ru-RU" sz="2800" dirty="0" smtClean="0"/>
              <a:t>развивать умение видеть красоту окружающего природного мира, разнообразие его красок и форм через наблюдения во время прогулок, экскурсий, при рассматривании иллюстраций и картин ;</a:t>
            </a:r>
          </a:p>
          <a:p>
            <a:pPr lvl="0"/>
            <a:r>
              <a:rPr lang="ru-RU" sz="2800" dirty="0" smtClean="0"/>
              <a:t>расширять и активизировать речевой запас детей на основе углубления представлений об окружающем;</a:t>
            </a:r>
          </a:p>
          <a:p>
            <a:pPr lvl="0"/>
            <a:r>
              <a:rPr lang="ru-RU" sz="2800" dirty="0" smtClean="0"/>
              <a:t>развивать творческие способности;</a:t>
            </a:r>
          </a:p>
          <a:p>
            <a:pPr lvl="0"/>
            <a:r>
              <a:rPr lang="ru-RU" sz="2800" dirty="0" smtClean="0"/>
              <a:t>активизировать совместную деятельность родителей и воспитанников.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2"/>
            <a:ext cx="7632700" cy="1352535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b="1" dirty="0" smtClean="0"/>
              <a:t>Предполагаемый результат: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1125538"/>
            <a:ext cx="7632700" cy="5616575"/>
          </a:xfrm>
        </p:spPr>
        <p:txBody>
          <a:bodyPr/>
          <a:lstStyle/>
          <a:p>
            <a:r>
              <a:rPr lang="ru-RU" dirty="0" smtClean="0"/>
              <a:t>Предполагаем получить хорошие знания и представления об осени, ее признаках и дарах. Расширить и активизировать речевой запас.   Умение пользоваться накопленными знаниями в процессе реализации проекта, совместно с родителями  в различных видах деятельности.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лнце 4"/>
          <p:cNvSpPr/>
          <p:nvPr/>
        </p:nvSpPr>
        <p:spPr>
          <a:xfrm>
            <a:off x="2357422" y="1643050"/>
            <a:ext cx="5357850" cy="3143272"/>
          </a:xfrm>
          <a:prstGeom prst="su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488" y="2786058"/>
            <a:ext cx="41433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Подготовительный этап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9058" y="285728"/>
            <a:ext cx="24288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составление плана совместной работы с детьми, родителями 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15140" y="857232"/>
            <a:ext cx="19288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беседа с родителями о необходимом участии их в проекте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2928934"/>
            <a:ext cx="1857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разработка конспектов НОД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86578" y="4286256"/>
            <a:ext cx="23574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подготовка для родителей информационных листов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071934" y="5000637"/>
            <a:ext cx="23574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подбор материала и оборудования для НОД, бесед, игр с детьми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357290" y="4357694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оформление папок – передвижек для родителей 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71538" y="2571744"/>
            <a:ext cx="1500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подбор художественного литературы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142976" y="857232"/>
            <a:ext cx="264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сбор фотографий для фотогазеты</a:t>
            </a:r>
          </a:p>
          <a:p>
            <a:pPr algn="ctr"/>
            <a:r>
              <a:rPr lang="ru-RU" sz="2000" b="1" dirty="0" smtClean="0"/>
              <a:t> « Осенние этюды»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29058" y="428604"/>
            <a:ext cx="24288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Познавательное развитие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2285992"/>
            <a:ext cx="1857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Речевое развитие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15074" y="4643446"/>
            <a:ext cx="2357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Социально-коммуникативное развитие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000232" y="4714884"/>
            <a:ext cx="2214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Художественно-эстетическое развитие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928662" y="2214554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Физическое</a:t>
            </a:r>
          </a:p>
          <a:p>
            <a:pPr algn="ctr"/>
            <a:r>
              <a:rPr lang="ru-RU" sz="2000" b="1" dirty="0" smtClean="0"/>
              <a:t> развитие</a:t>
            </a:r>
            <a:endParaRPr lang="ru-RU" sz="2000" b="1" dirty="0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214678" y="1357298"/>
            <a:ext cx="3857652" cy="3500462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786050" y="2786058"/>
            <a:ext cx="4143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Основной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этап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ПРИРОДА\Осень\Osen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100013"/>
            <a:ext cx="9263063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4763"/>
            <a:ext cx="7632700" cy="920750"/>
          </a:xfrm>
          <a:solidFill>
            <a:schemeClr val="accent6">
              <a:lumMod val="75000"/>
              <a:alpha val="43000"/>
            </a:schemeClr>
          </a:solidFill>
          <a:ln w="38100"/>
        </p:spPr>
        <p:txBody>
          <a:bodyPr/>
          <a:lstStyle/>
          <a:p>
            <a:pPr>
              <a:defRPr/>
            </a:pPr>
            <a:r>
              <a:rPr lang="ru-RU" b="1" dirty="0" smtClean="0"/>
              <a:t>Познавательное развитие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331913" y="1125538"/>
            <a:ext cx="7632700" cy="5616575"/>
          </a:xfrm>
        </p:spPr>
        <p:txBody>
          <a:bodyPr/>
          <a:lstStyle/>
          <a:p>
            <a:r>
              <a:rPr lang="ru-RU" sz="2400" dirty="0" smtClean="0"/>
              <a:t>Подбор иллюстрации о золотой осени, рассматривание и обсуждение.</a:t>
            </a:r>
          </a:p>
          <a:p>
            <a:r>
              <a:rPr lang="ru-RU" sz="2400" dirty="0" smtClean="0"/>
              <a:t>Беседы: </a:t>
            </a:r>
            <a:r>
              <a:rPr lang="ru-RU" sz="2400" b="1" dirty="0" smtClean="0"/>
              <a:t>«</a:t>
            </a:r>
            <a:r>
              <a:rPr lang="ru-RU" sz="2400" dirty="0" smtClean="0"/>
              <a:t>Что такое осень?»,  « Что мы знаем об осени?»,  «Какие краски у осени?».</a:t>
            </a:r>
          </a:p>
          <a:p>
            <a:r>
              <a:rPr lang="ru-RU" sz="2400" dirty="0" smtClean="0"/>
              <a:t>Целевые прогулки.</a:t>
            </a:r>
          </a:p>
        </p:txBody>
      </p:sp>
      <p:pic>
        <p:nvPicPr>
          <p:cNvPr id="5" name="Рисунок 4" descr="20151014_153405.jpg"/>
          <p:cNvPicPr>
            <a:picLocks noChangeAspect="1"/>
          </p:cNvPicPr>
          <p:nvPr/>
        </p:nvPicPr>
        <p:blipFill>
          <a:blip r:embed="rId3" cstate="email"/>
          <a:srcRect b="-1150"/>
          <a:stretch>
            <a:fillRect/>
          </a:stretch>
        </p:blipFill>
        <p:spPr>
          <a:xfrm>
            <a:off x="1331640" y="3284984"/>
            <a:ext cx="328614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0151014_153437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67251" y="3000372"/>
            <a:ext cx="4476749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sen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</Template>
  <TotalTime>251</TotalTime>
  <Words>422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Osenn</vt:lpstr>
      <vt:lpstr>Проект: «Заглянула осень в детский сад… »</vt:lpstr>
      <vt:lpstr>Слайд 2</vt:lpstr>
      <vt:lpstr>Слайд 3</vt:lpstr>
      <vt:lpstr>Слайд 4</vt:lpstr>
      <vt:lpstr> Задачи: </vt:lpstr>
      <vt:lpstr>Предполагаемый результат: </vt:lpstr>
      <vt:lpstr>Слайд 7</vt:lpstr>
      <vt:lpstr>Слайд 8</vt:lpstr>
      <vt:lpstr>Познавательное развитие</vt:lpstr>
      <vt:lpstr>Слайд 10</vt:lpstr>
      <vt:lpstr>Слайд 11</vt:lpstr>
      <vt:lpstr>Речевое развитие</vt:lpstr>
      <vt:lpstr> Социально – коммуникативное развитие </vt:lpstr>
      <vt:lpstr>Слайд 14</vt:lpstr>
      <vt:lpstr>Художественно-эстетическое развитие</vt:lpstr>
      <vt:lpstr>Слайд 16</vt:lpstr>
      <vt:lpstr>Слайд 17</vt:lpstr>
      <vt:lpstr>Слайд 18</vt:lpstr>
      <vt:lpstr>Слайд 19</vt:lpstr>
      <vt:lpstr>Иллюстрирование книжки – малышки «Дары осени».</vt:lpstr>
      <vt:lpstr>Слайд 21</vt:lpstr>
      <vt:lpstr>Поделки на тему осени</vt:lpstr>
      <vt:lpstr>Слайд 23</vt:lpstr>
      <vt:lpstr>Осенний праздник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«Заглянула осень в детский сад… »</dc:title>
  <dc:creator>Serega</dc:creator>
  <dc:description>http://propowerpoint.ru - Бесплатные шаблоны для презентаций. Полезные советы и уроки  _x000d__x000d_
PowerPoint .</dc:description>
  <cp:lastModifiedBy>Serega</cp:lastModifiedBy>
  <cp:revision>48</cp:revision>
  <dcterms:created xsi:type="dcterms:W3CDTF">2015-10-15T09:18:25Z</dcterms:created>
  <dcterms:modified xsi:type="dcterms:W3CDTF">2015-11-06T13:02:14Z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00080002080000000000010243100207f8000400038000</vt:lpwstr>
  </property>
</Properties>
</file>