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61" r:id="rId4"/>
    <p:sldId id="259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не вредит</c:v>
                </c:pt>
                <c:pt idx="1">
                  <c:v>вредит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6</c:v>
                </c:pt>
              </c:numCache>
            </c:numRef>
          </c:val>
        </c:ser>
        <c:axId val="64377216"/>
        <c:axId val="64378752"/>
      </c:barChart>
      <c:catAx>
        <c:axId val="64377216"/>
        <c:scaling>
          <c:orientation val="minMax"/>
        </c:scaling>
        <c:axPos val="b"/>
        <c:tickLblPos val="nextTo"/>
        <c:crossAx val="64378752"/>
        <c:crosses val="autoZero"/>
        <c:auto val="1"/>
        <c:lblAlgn val="ctr"/>
        <c:lblOffset val="100"/>
      </c:catAx>
      <c:valAx>
        <c:axId val="64378752"/>
        <c:scaling>
          <c:orientation val="minMax"/>
          <c:max val="24"/>
          <c:min val="0"/>
        </c:scaling>
        <c:axPos val="l"/>
        <c:majorGridlines/>
        <c:numFmt formatCode="General" sourceLinked="1"/>
        <c:tickLblPos val="nextTo"/>
        <c:spPr>
          <a:ln cmpd="sng">
            <a:solidFill>
              <a:srgbClr val="FF0000"/>
            </a:solidFill>
          </a:ln>
        </c:spPr>
        <c:crossAx val="64377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урока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не вредит</c:v>
                </c:pt>
                <c:pt idx="1">
                  <c:v>вредит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урока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не вредит</c:v>
                </c:pt>
                <c:pt idx="1">
                  <c:v>вредит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22</c:v>
                </c:pt>
              </c:numCache>
            </c:numRef>
          </c:val>
        </c:ser>
        <c:axId val="68765568"/>
        <c:axId val="68767104"/>
      </c:barChart>
      <c:catAx>
        <c:axId val="68765568"/>
        <c:scaling>
          <c:orientation val="minMax"/>
        </c:scaling>
        <c:axPos val="b"/>
        <c:tickLblPos val="nextTo"/>
        <c:crossAx val="68767104"/>
        <c:crosses val="autoZero"/>
        <c:auto val="1"/>
        <c:lblAlgn val="ctr"/>
        <c:lblOffset val="100"/>
      </c:catAx>
      <c:valAx>
        <c:axId val="68767104"/>
        <c:scaling>
          <c:orientation val="minMax"/>
        </c:scaling>
        <c:axPos val="l"/>
        <c:majorGridlines/>
        <c:numFmt formatCode="General" sourceLinked="1"/>
        <c:tickLblPos val="nextTo"/>
        <c:crossAx val="6876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52634392923081"/>
          <c:y val="0.16464367133440361"/>
          <c:w val="0.21121439681150977"/>
          <c:h val="0.412557595490196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7"/>
          <p:cNvSpPr/>
          <p:nvPr userDrawn="1"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8"/>
          <p:cNvSpPr/>
          <p:nvPr userDrawn="1"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7"/>
          <p:cNvSpPr/>
          <p:nvPr userDrawn="1"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8"/>
          <p:cNvSpPr/>
          <p:nvPr userDrawn="1"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/>
          <p:nvPr userDrawn="1"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/>
          <p:nvPr userDrawn="1"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/>
          <p:nvPr userDrawn="1"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/>
          <p:nvPr userDrawn="1"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A2U2J9BCASZ1Y3JCA8V78MSCAEABPG3CA3A76R5CAOJRQ20CARGXED3CASKI1GPCA8GT78RCAU2QTRICADNXS26CAPIKLHACAU4A0GRCAMZZOACCARENHPQCANU0WR3CATWHJ43CA9W8F18CAS7ID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295114" cy="15001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«Жевательная резинка – друг или враг?»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8929718" cy="667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Классный час.  «По тропинкам здоровья».</a:t>
            </a:r>
            <a:endParaRPr lang="ru-RU" sz="3200" dirty="0"/>
          </a:p>
        </p:txBody>
      </p:sp>
      <p:pic>
        <p:nvPicPr>
          <p:cNvPr id="4" name="Рисунок 3" descr="CAT8MQ3WCAK90P2KCA7DLJ2JCATD8AY2CARHVCPQCAFTP702CAQ0JJBUCAB52LDDCAUUZB8VCANJ89TWCACHGKL6CAPF0QUXCABEF7SNCAY37ZG7CAEH33L1CAYNRR11CA7C3288CA1P360QCA149WZ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071942"/>
            <a:ext cx="2862270" cy="2050279"/>
          </a:xfrm>
          <a:prstGeom prst="rect">
            <a:avLst/>
          </a:prstGeom>
        </p:spPr>
      </p:pic>
      <p:pic>
        <p:nvPicPr>
          <p:cNvPr id="6" name="Рисунок 5" descr="CAL8ETO9CAP4R9T7CAVZ5Z00CA5EIMARCAJK1X9CCABYF37WCAE45VR2CAD6BZC6CAMZGD36CAD2UV69CA4S7G5BCA7Z956SCAP98AULCAF7VWDNCA5LE276CAIAN0JWCAH63F9VCABCQXOJCAXBX6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67256"/>
            <a:ext cx="3286116" cy="2190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VHQELDCASLZ5CTCAWM48UKCAQV7E6DCA05ZCU4CA601E8CCAYFKSE7CAXIFXROCAQV0BRFCA08FPWOCA2BV9SGCAYCUVPZCATAKNGTCA9P0E2PCAORVT0HCA322M18CA8Q9ER2CAE7JANGCA1EQ88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714620"/>
            <a:ext cx="2277902" cy="2029056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214313"/>
            <a:ext cx="8929688" cy="632777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dirty="0" err="1"/>
              <a:t>Жева́тельная</a:t>
            </a:r>
            <a:r>
              <a:rPr lang="ru-RU" sz="2400" b="1" dirty="0"/>
              <a:t> </a:t>
            </a:r>
            <a:r>
              <a:rPr lang="ru-RU" sz="2400" b="1" dirty="0" err="1"/>
              <a:t>рези́нка</a:t>
            </a:r>
            <a:r>
              <a:rPr lang="ru-RU" sz="2400" dirty="0"/>
              <a:t>  — кулинарное изделие, которое состоит из несъедобной эластичной основы и различных вкусовых и ароматических добавок. В процессе употребления жевательная резинка практически не уменьшается в объеме, но все наполнители постепенно растворяются, после чего основа </a:t>
            </a:r>
            <a:r>
              <a:rPr lang="ru-RU" sz="2400" dirty="0" smtClean="0"/>
              <a:t>становится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dirty="0"/>
              <a:t>безвкусной и обычно выбрасывается</a:t>
            </a:r>
            <a:r>
              <a:rPr lang="ru-RU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 </a:t>
            </a:r>
            <a:r>
              <a:rPr lang="ru-RU" sz="2400" dirty="0"/>
              <a:t>Из многих видов жевательной резинки в </a:t>
            </a:r>
            <a:endParaRPr lang="ru-RU" sz="2400" dirty="0" smtClean="0"/>
          </a:p>
          <a:p>
            <a:pPr>
              <a:lnSpc>
                <a:spcPct val="150000"/>
              </a:lnSpc>
              <a:buNone/>
            </a:pPr>
            <a:r>
              <a:rPr lang="ru-RU" sz="2400" dirty="0"/>
              <a:t> </a:t>
            </a:r>
            <a:r>
              <a:rPr lang="ru-RU" sz="2400" dirty="0" smtClean="0"/>
              <a:t> качестве </a:t>
            </a:r>
            <a:r>
              <a:rPr lang="ru-RU" sz="2400" dirty="0"/>
              <a:t>развлечения можно выдувать пузыри, что в англоязычных странах дало ей еще одно название </a:t>
            </a:r>
            <a:r>
              <a:rPr lang="ru-RU" sz="2400" i="1" dirty="0" err="1"/>
              <a:t>Bubble</a:t>
            </a:r>
            <a:r>
              <a:rPr lang="ru-RU" sz="2400" i="1" dirty="0"/>
              <a:t> </a:t>
            </a:r>
            <a:r>
              <a:rPr lang="ru-RU" sz="2400" i="1" dirty="0" err="1"/>
              <a:t>Gum</a:t>
            </a:r>
            <a:r>
              <a:rPr lang="ru-RU" sz="2400" dirty="0"/>
              <a:t> (то есть что-то вроде «резина для пузырей»).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868" y="285728"/>
            <a:ext cx="5159512" cy="7955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Наши исследования.</a:t>
            </a:r>
            <a:endParaRPr lang="ru-RU" sz="3600" dirty="0"/>
          </a:p>
        </p:txBody>
      </p:sp>
      <p:pic>
        <p:nvPicPr>
          <p:cNvPr id="7" name="Рисунок 6" descr="CA89SK91CAEOIDNTCAINYET4CA493IKVCA5D3MKNCA838Z25CAP5GBMFCAKXZLDTCAW37D0XCAR3YSJOCASYAG27CA1ZO0COCANX4MEQCAVVUDWNCAW09B9WCAAMZJXNCASCSK0BCAS9BY0VCAR3W8S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3071810"/>
            <a:ext cx="2430598" cy="243059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28992" y="1142984"/>
          <a:ext cx="526257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113"/>
                <a:gridCol w="534465"/>
              </a:tblGrid>
              <a:tr h="51448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человек участвовавших в анкетировании.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Любят жевательные резинки.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Не любят жевательные резинки.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Употребляют в день менее</a:t>
                      </a:r>
                      <a:r>
                        <a:rPr lang="ru-RU" baseline="0" dirty="0" smtClean="0"/>
                        <a:t> 3 пластинок.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Употребляют в день от 4 до 10 пластинок.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Употребляют после еды.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Употребляют в момент голода.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Употребляют когда хочется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Жуют 5-10 минут.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Жуют 10-15 минут.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293992">
                <a:tc>
                  <a:txBody>
                    <a:bodyPr/>
                    <a:lstStyle/>
                    <a:p>
                      <a:r>
                        <a:rPr lang="ru-RU" dirty="0" smtClean="0"/>
                        <a:t>Жуют пока не надоест.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/>
              <a:t>Вредит ли употребление жевательной резинки здоровью человека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2214554"/>
          <a:ext cx="8229600" cy="40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35795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4664"/>
          </a:xfrm>
        </p:spPr>
        <p:txBody>
          <a:bodyPr>
            <a:normAutofit/>
          </a:bodyPr>
          <a:lstStyle/>
          <a:p>
            <a:r>
              <a:rPr lang="ru-RU" dirty="0" smtClean="0"/>
              <a:t>Постоянное жевание может привести к изменению формы лица.</a:t>
            </a:r>
          </a:p>
          <a:p>
            <a:r>
              <a:rPr lang="ru-RU" dirty="0" smtClean="0"/>
              <a:t>Нельзя жевать резинку одновременно с другими продуктами питания.</a:t>
            </a:r>
          </a:p>
          <a:p>
            <a:r>
              <a:rPr lang="ru-RU" dirty="0" smtClean="0"/>
              <a:t>Не рекомендуется употреблять жвачку на голодный желудок.</a:t>
            </a:r>
          </a:p>
          <a:p>
            <a:r>
              <a:rPr lang="ru-RU" dirty="0" smtClean="0"/>
              <a:t>Зубную щетку жвачка никак не заменит.</a:t>
            </a:r>
          </a:p>
          <a:p>
            <a:r>
              <a:rPr lang="ru-RU" dirty="0" smtClean="0"/>
              <a:t>Запавшая в зуб  резинка только ускорит его разрушение.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Помните...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143000"/>
          </a:xfrm>
        </p:spPr>
        <p:txBody>
          <a:bodyPr/>
          <a:lstStyle/>
          <a:p>
            <a:r>
              <a:rPr lang="ru-RU" dirty="0" smtClean="0"/>
              <a:t>Итог классного часа.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theme/theme1.xml><?xml version="1.0" encoding="utf-8"?>
<a:theme xmlns:a="http://schemas.openxmlformats.org/drawingml/2006/main" name="Тема2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100</TotalTime>
  <Words>147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Тема2</vt:lpstr>
      <vt:lpstr>Тема Office</vt:lpstr>
      <vt:lpstr>«Жевательная резинка – друг или враг?»</vt:lpstr>
      <vt:lpstr>Слайд 2</vt:lpstr>
      <vt:lpstr>Наши исследования.</vt:lpstr>
      <vt:lpstr>Вредит ли употребление жевательной резинки здоровью человека</vt:lpstr>
      <vt:lpstr>Помните...</vt:lpstr>
      <vt:lpstr>Итог классного часа.</vt:lpstr>
    </vt:vector>
  </TitlesOfParts>
  <Company>СОШ № 108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«Жевательная резинка – друг или враг?»</dc:title>
  <dc:creator>Biblioteka</dc:creator>
  <cp:lastModifiedBy>Biblioteka</cp:lastModifiedBy>
  <cp:revision>11</cp:revision>
  <dcterms:created xsi:type="dcterms:W3CDTF">2010-03-26T08:19:48Z</dcterms:created>
  <dcterms:modified xsi:type="dcterms:W3CDTF">2010-03-26T12:09:25Z</dcterms:modified>
</cp:coreProperties>
</file>