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5" r:id="rId4"/>
    <p:sldId id="258" r:id="rId5"/>
    <p:sldId id="266" r:id="rId6"/>
    <p:sldId id="268" r:id="rId7"/>
    <p:sldId id="267" r:id="rId8"/>
    <p:sldId id="263" r:id="rId9"/>
    <p:sldId id="27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7EA720-5171-434F-9B41-23E48866D7B3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30825-47D2-45EA-9AC6-816F61EF8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rpuscul.net/skachat-zvuki/" TargetMode="External"/><Relationship Id="rId2" Type="http://schemas.openxmlformats.org/officeDocument/2006/relationships/hyperlink" Target="http://www.findsounds.com/ISAPI/search.dl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3vyki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4632" cy="194421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Железнодорожный транспорт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7704856" cy="888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Составитель:  Рахматова Анна Владимировна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16561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Используемые ресурсы</a:t>
            </a:r>
            <a:r>
              <a:rPr lang="ru-RU" sz="5400" dirty="0" smtClean="0"/>
              <a:t>: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473200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11200" dirty="0" smtClean="0">
                <a:solidFill>
                  <a:srgbClr val="FF0000"/>
                </a:solidFill>
              </a:rPr>
              <a:t>Картинки  из поискового сервера «</a:t>
            </a:r>
            <a:r>
              <a:rPr lang="ru-RU" sz="11200" dirty="0" err="1" smtClean="0">
                <a:solidFill>
                  <a:srgbClr val="FF0000"/>
                </a:solidFill>
              </a:rPr>
              <a:t>Яндекс</a:t>
            </a:r>
            <a:r>
              <a:rPr lang="ru-RU" sz="11200" dirty="0" smtClean="0">
                <a:solidFill>
                  <a:srgbClr val="FF0000"/>
                </a:solidFill>
              </a:rPr>
              <a:t>»</a:t>
            </a:r>
          </a:p>
          <a:p>
            <a:pPr algn="l">
              <a:buFont typeface="Wingdings" pitchFamily="2" charset="2"/>
              <a:buChar char="§"/>
            </a:pPr>
            <a:r>
              <a:rPr lang="ru-RU" sz="11200" dirty="0" smtClean="0">
                <a:solidFill>
                  <a:srgbClr val="FF0000"/>
                </a:solidFill>
              </a:rPr>
              <a:t>Звуки</a:t>
            </a:r>
            <a:r>
              <a:rPr lang="en-US" sz="11200" dirty="0" smtClean="0">
                <a:solidFill>
                  <a:srgbClr val="FF0000"/>
                </a:solidFill>
              </a:rPr>
              <a:t> </a:t>
            </a:r>
            <a:r>
              <a:rPr lang="ru-RU" sz="11200" dirty="0" smtClean="0">
                <a:solidFill>
                  <a:srgbClr val="FF0000"/>
                </a:solidFill>
              </a:rPr>
              <a:t>: </a:t>
            </a:r>
            <a:r>
              <a:rPr lang="ru-RU" sz="9600" u="sng" dirty="0" smtClean="0">
                <a:solidFill>
                  <a:srgbClr val="FF0000"/>
                </a:solidFill>
                <a:hlinkClick r:id="rId2"/>
              </a:rPr>
              <a:t>http://www.findsounds.com/ISAPI/search.dll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l"/>
            <a:r>
              <a:rPr lang="ru-RU" sz="9600" u="sng" dirty="0" smtClean="0">
                <a:solidFill>
                  <a:srgbClr val="FF0000"/>
                </a:solidFill>
                <a:hlinkClick r:id="rId3"/>
              </a:rPr>
              <a:t>http://corpuscul.net/skachat-zvuki/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l"/>
            <a:r>
              <a:rPr lang="ru-RU" sz="9600" u="sng" dirty="0" smtClean="0">
                <a:solidFill>
                  <a:srgbClr val="FF0000"/>
                </a:solidFill>
                <a:hlinkClick r:id="rId4"/>
              </a:rPr>
              <a:t>http://3vyki.ru/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ru-RU" sz="11200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76672"/>
            <a:ext cx="8183880" cy="4241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Содержание: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Фотография «Паровоз»+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звук+загадка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Фотография «Электричка»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Фотография «Пассажирский поезд» +звук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Фотография «Скоростной поезд «Сапсан»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Фотография «Грузовой поезд»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Фотография «Грузовой поезд» +загадка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Картинка «Игрушечный поезд»+звук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Анимированная картинка «Поезд идет»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+звук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Используемые ресурсы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12160" y="1268760"/>
            <a:ext cx="2498486" cy="4385154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Угадай!</a:t>
            </a:r>
          </a:p>
          <a:p>
            <a:r>
              <a:rPr lang="ru-RU" sz="3600" dirty="0" smtClean="0"/>
              <a:t>В поле лестница лежит,</a:t>
            </a:r>
          </a:p>
          <a:p>
            <a:r>
              <a:rPr lang="ru-RU" sz="3600" dirty="0" smtClean="0"/>
              <a:t>дом по лестнице бежит.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3400"/>
            <a:ext cx="3384376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паровоз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3905250" cy="261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езд БЖД 0987-thumb-416x249-8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021555" cy="376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968552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6000" b="1" dirty="0" smtClean="0">
                <a:solidFill>
                  <a:schemeClr val="tx1"/>
                </a:solidFill>
              </a:rPr>
              <a:t>электричка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a150d1b65e7c5a3d3edf03d81036d6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5222252" cy="3976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048672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пассажирский поезд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__580_visual_rzd_ru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564904"/>
            <a:ext cx="4883496" cy="3258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72808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</a:rPr>
              <a:t>   </a:t>
            </a:r>
            <a:r>
              <a:rPr lang="ru-RU" sz="4800" b="1" dirty="0" smtClean="0">
                <a:solidFill>
                  <a:schemeClr val="tx1"/>
                </a:solidFill>
              </a:rPr>
              <a:t>скоростной поезд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         «Сапсан»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80112" y="1142984"/>
            <a:ext cx="3065601" cy="53103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300" b="1" u="sng" dirty="0" smtClean="0"/>
              <a:t>Угадай!</a:t>
            </a:r>
          </a:p>
          <a:p>
            <a:endParaRPr lang="ru-RU" sz="2800" u="sng" dirty="0" smtClean="0"/>
          </a:p>
          <a:p>
            <a:r>
              <a:rPr lang="ru-RU" sz="3000" dirty="0" smtClean="0"/>
              <a:t>Братцы в гости снарядились,</a:t>
            </a:r>
          </a:p>
          <a:p>
            <a:r>
              <a:rPr lang="ru-RU" sz="3000" dirty="0" smtClean="0"/>
              <a:t>друг за друга уцепились,</a:t>
            </a:r>
          </a:p>
          <a:p>
            <a:r>
              <a:rPr lang="ru-RU" sz="3000" dirty="0" smtClean="0"/>
              <a:t>и помчались в путь далек,</a:t>
            </a:r>
          </a:p>
          <a:p>
            <a:r>
              <a:rPr lang="ru-RU" sz="3000" dirty="0" smtClean="0"/>
              <a:t>лишь оставили дымок.</a:t>
            </a:r>
          </a:p>
          <a:p>
            <a:r>
              <a:rPr lang="ru-RU" sz="3000" u="sng" dirty="0" smtClean="0"/>
              <a:t> </a:t>
            </a:r>
            <a:endParaRPr lang="ru-RU" sz="3000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4176464" cy="1512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грузовой поезд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277896_lar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9685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6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2224087"/>
            <a:ext cx="5688632" cy="386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72808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игрушечный поезд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3" name="muzi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148478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p200trai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6609" y="2933700"/>
            <a:ext cx="4998720" cy="2933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680520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поезд идет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433</TotalTime>
  <Words>143</Words>
  <Application>Microsoft Office PowerPoint</Application>
  <PresentationFormat>Экран (4:3)</PresentationFormat>
  <Paragraphs>37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Железнодорожный транспорт</vt:lpstr>
      <vt:lpstr>Презентация PowerPoint</vt:lpstr>
      <vt:lpstr>паровоз</vt:lpstr>
      <vt:lpstr>  электричка</vt:lpstr>
      <vt:lpstr>пассажирский поезд</vt:lpstr>
      <vt:lpstr>   скоростной поезд          «Сапсан»</vt:lpstr>
      <vt:lpstr>грузовой поезд</vt:lpstr>
      <vt:lpstr>игрушечный поезд</vt:lpstr>
      <vt:lpstr>поезд идет</vt:lpstr>
      <vt:lpstr>Используемые ресурсы: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Железнодорожный транспорт</dc:title>
  <dc:creator>SamLab.ws</dc:creator>
  <cp:lastModifiedBy>kab210</cp:lastModifiedBy>
  <cp:revision>236</cp:revision>
  <dcterms:created xsi:type="dcterms:W3CDTF">2010-10-10T11:51:55Z</dcterms:created>
  <dcterms:modified xsi:type="dcterms:W3CDTF">2015-11-05T09:41:11Z</dcterms:modified>
</cp:coreProperties>
</file>