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61" r:id="rId4"/>
    <p:sldId id="257" r:id="rId5"/>
    <p:sldId id="258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1.liveinternet.ru/images/attach/c/8/102/404/102404677_derevenskiy_peyzazh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895600" y="5943600"/>
            <a:ext cx="6248400" cy="9144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 Мудрая А.А.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2400" y="1676400"/>
            <a:ext cx="6248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Домашними птицы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ili-bili.ru/files/labirint/big/9220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68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0.liveinternet.ru/images/attach/c/6/93/641/93641212_8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01.chitalnya.ru/upload/317/31772217527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oyaradost.ru/uploads/posts/2011-02/1298184443_ind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4258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.mota.ru/upload/wallpapers/2009/07/15/09/01/3200/animals_240-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4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5000cografyasorusu.com/site/galeri/abf20585a44b4772559c7f99639f2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563112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/>
              <a:t>Спасибо за внимание</a:t>
            </a:r>
            <a:endParaRPr lang="ru-RU" sz="72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</TotalTime>
  <Words>11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Выполнила: воспитатель Мудрая А.А.</vt:lpstr>
      <vt:lpstr>Слайд 2</vt:lpstr>
      <vt:lpstr>Слайд 3</vt:lpstr>
      <vt:lpstr>Слайд 4</vt:lpstr>
      <vt:lpstr>Слайд 5</vt:lpstr>
      <vt:lpstr>Слайд 6</vt:lpstr>
      <vt:lpstr>Слайд 7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дмашниипти</dc:title>
  <dc:creator>Полина</dc:creator>
  <cp:lastModifiedBy>Полина</cp:lastModifiedBy>
  <cp:revision>3</cp:revision>
  <dcterms:created xsi:type="dcterms:W3CDTF">2014-03-18T09:19:40Z</dcterms:created>
  <dcterms:modified xsi:type="dcterms:W3CDTF">2015-11-10T22:40:29Z</dcterms:modified>
</cp:coreProperties>
</file>