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67" r:id="rId4"/>
    <p:sldId id="262" r:id="rId5"/>
    <p:sldId id="265" r:id="rId6"/>
    <p:sldId id="270" r:id="rId7"/>
    <p:sldId id="272" r:id="rId8"/>
    <p:sldId id="258" r:id="rId9"/>
    <p:sldId id="256" r:id="rId10"/>
    <p:sldId id="260" r:id="rId11"/>
    <p:sldId id="266" r:id="rId12"/>
    <p:sldId id="257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8" autoAdjust="0"/>
  </p:normalViewPr>
  <p:slideViewPr>
    <p:cSldViewPr>
      <p:cViewPr varScale="1">
        <p:scale>
          <a:sx n="52" d="100"/>
          <a:sy n="52" d="100"/>
        </p:scale>
        <p:origin x="-27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BA66-5D24-4095-8786-539D271DF879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941A-51F3-434E-96FF-15445AD4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028E-FCF8-45A5-84C6-7823AB8117CD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4F59-6CA0-4025-99AF-7B6C1412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88B8-7038-4237-B8C6-FE64BB6DD047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9C2F-9318-49F4-8823-CCDF6EEE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1626-5F6E-4EB0-9B5C-D27E26A9D085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EB79-49E1-4382-92BC-521480BF6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AFA5-738C-4D79-8F70-9F935CEA807A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3253-5FEB-4CAB-9302-A7333F5F5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2B78-BB7C-4F2C-AC13-8FF9FE845972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CA07-CD04-43C8-8454-FE2A3E738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AF2C-162D-4C72-A347-FB9E7E6F5346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728B-1E5E-4069-9B24-B48DFA1F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1428-4221-4FCE-B54E-CFD8BCD7FC5C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22E9-D05B-41A2-A0BB-77388C8D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52F-7867-4264-8722-84E73B915D76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56E3-E0D8-4957-8DCC-215DCC6E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97A4-738A-4FCA-B147-E1119CBFB420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B26C-81D1-4627-AE4A-CBF81BC2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E889-AB59-4FC9-8907-F253F27914A8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021E-1EBF-404B-9CCA-01E097ED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E4E1F-CDDE-46EF-816F-0DEA4F305866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6CA8C-6983-4A8E-8A41-60D6CEAC0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3048000"/>
          </a:xfrm>
        </p:spPr>
        <p:txBody>
          <a:bodyPr/>
          <a:lstStyle/>
          <a:p>
            <a:r>
              <a:rPr lang="ru-RU" sz="7200" b="1" dirty="0" smtClean="0">
                <a:latin typeface="Arial" charset="0"/>
              </a:rPr>
              <a:t>Самое полезное - молоко</a:t>
            </a:r>
          </a:p>
        </p:txBody>
      </p:sp>
      <p:sp>
        <p:nvSpPr>
          <p:cNvPr id="32773" name="Rectangle 5"/>
          <p:cNvSpPr>
            <a:spLocks noGrp="1"/>
          </p:cNvSpPr>
          <p:nvPr>
            <p:ph type="subTitle" idx="1"/>
          </p:nvPr>
        </p:nvSpPr>
        <p:spPr>
          <a:xfrm>
            <a:off x="5029200" y="5791200"/>
            <a:ext cx="4114800" cy="1066800"/>
          </a:xfrm>
        </p:spPr>
        <p:txBody>
          <a:bodyPr/>
          <a:lstStyle/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</a:rPr>
              <a:t>Составил: воспитатель Мудрая А.А.</a:t>
            </a:r>
          </a:p>
        </p:txBody>
      </p:sp>
      <p:pic>
        <p:nvPicPr>
          <p:cNvPr id="4" name="Picture 5" descr="Ученые выяснили, что молоко и молочные продукты не вызывают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673600" cy="3505200"/>
          </a:xfrm>
          <a:prstGeom prst="rect">
            <a:avLst/>
          </a:prstGeom>
          <a:noFill/>
        </p:spPr>
      </p:pic>
      <p:pic>
        <p:nvPicPr>
          <p:cNvPr id="5" name="Picture 5" descr="Разрешение 1920x1080, трио, ведро, рыжий, Фон, зелёная, котя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Сыры, Сыры молочные, Вэлда, ООО, торговая фи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66688"/>
            <a:ext cx="975360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Мороже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2690813"/>
          </a:xfrm>
          <a:prstGeom prst="rect">
            <a:avLst/>
          </a:prstGeom>
          <a:noFill/>
        </p:spPr>
      </p:pic>
      <p:pic>
        <p:nvPicPr>
          <p:cNvPr id="24583" name="Picture 7" descr="Йогурт питьевой Растишка персик-абрикос 200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4300" cy="3924300"/>
          </a:xfrm>
          <a:prstGeom prst="rect">
            <a:avLst/>
          </a:prstGeom>
          <a:noFill/>
        </p:spPr>
      </p:pic>
      <p:pic>
        <p:nvPicPr>
          <p:cNvPr id="24587" name="Picture 11" descr="Десерт Растишка творожок с мякотью черники 3,5% 100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</p:spPr>
      </p:pic>
      <p:pic>
        <p:nvPicPr>
          <p:cNvPr id="24589" name="Picture 13" descr="Молочные консервы - A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673600"/>
            <a:ext cx="3276600" cy="2184400"/>
          </a:xfrm>
          <a:prstGeom prst="rect">
            <a:avLst/>
          </a:prstGeom>
          <a:noFill/>
        </p:spPr>
      </p:pic>
      <p:pic>
        <p:nvPicPr>
          <p:cNvPr id="24585" name="Picture 9" descr="1280x1024 орехи, сладкое, миндаль, шоколад, молоко, фундук К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905000"/>
            <a:ext cx="2986088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 descr="i?id=337412e7b0ad32eee52b64b92f875d65&amp;n=2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67" name="Picture 7" descr="Жирность сы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r>
              <a:rPr lang="ru-RU" sz="7200" b="1" dirty="0" smtClean="0">
                <a:latin typeface="Arial Narrow" pitchFamily="34" charset="0"/>
              </a:rPr>
              <a:t>Спасибо за внимание</a:t>
            </a:r>
            <a:endParaRPr lang="ru-RU" sz="72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Новые способы похудеть. . Не до жиру - быть бы живу / Тело /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Фоторепортаж &quot; Jo-jo * Твоё место под солнц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Статьи - AgroPage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Agrosheriff FarmGar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067800" cy="668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Башкирия делает ставку на молочное производ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95313"/>
            <a:ext cx="85725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Библиотека изображений &quot;РИА Новости&quot; :: Фото :: Историческо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Реферат на тему молочные продукты - Архив програм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 descr="i?id=337412e7b0ad32eee52b64b92f875d65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3" name="AutoShape 7" descr="i?id=337412e7b0ad32eee52b64b92f875d65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5" name="AutoShape 9" descr="i?id=337412e7b0ad32eee52b64b92f875d65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7" name="AutoShape 11" descr="i?id=337412e7b0ad32eee52b64b92f875d65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4349" name="Picture 13" descr="Кальций: откуда его получать Page 9223372036854775767 Киевск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Самое полезное - молоко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2</cp:revision>
  <dcterms:created xsi:type="dcterms:W3CDTF">2015-05-27T10:34:11Z</dcterms:created>
  <dcterms:modified xsi:type="dcterms:W3CDTF">2015-11-13T13:12:48Z</dcterms:modified>
</cp:coreProperties>
</file>