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327847-9F9D-45E6-8B9B-23C85771EB4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192B34-2173-449C-BD12-4F825A86F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Экскурсия по достопримечательностям Казани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14577"/>
          </a:xfrm>
        </p:spPr>
        <p:txBody>
          <a:bodyPr/>
          <a:lstStyle/>
          <a:p>
            <a:r>
              <a:rPr lang="ru-RU" b="1" i="1" dirty="0" smtClean="0"/>
              <a:t>Мой город – Казань.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ерковь св. великомучен параскевы пятн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143" y="1524000"/>
            <a:ext cx="638771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Благовещенский собор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и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13779"/>
            <a:ext cx="7286676" cy="4684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Цирк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совня муса джали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05760"/>
            <a:ext cx="7716653" cy="50950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Муссе </a:t>
            </a:r>
            <a:r>
              <a:rPr lang="ru-RU" dirty="0" err="1" smtClean="0"/>
              <a:t>Джалилю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Спасская </a:t>
            </a:r>
            <a:r>
              <a:rPr lang="ru-RU" dirty="0" smtClean="0"/>
              <a:t>башня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ша дворец бракосочет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3152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бракосочетания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ум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Баумана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шня сююмби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357718" cy="51197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Башня </a:t>
            </a:r>
            <a:r>
              <a:rPr lang="ru-RU" dirty="0" err="1" smtClean="0"/>
              <a:t>Сююмбике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ворец земледел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929" y="1524000"/>
            <a:ext cx="684014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</a:t>
            </a:r>
            <a:r>
              <a:rPr lang="ru-RU" dirty="0" smtClean="0"/>
              <a:t>Земледелия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емль каза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74062"/>
            <a:ext cx="8358246" cy="49255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Кремль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л шари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41261"/>
            <a:ext cx="6643734" cy="4991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</a:t>
            </a:r>
            <a:r>
              <a:rPr lang="ru-RU" dirty="0" err="1" smtClean="0"/>
              <a:t>Кул</a:t>
            </a:r>
            <a:r>
              <a:rPr lang="ru-RU" dirty="0" smtClean="0"/>
              <a:t> Шариф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циональн 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0517"/>
            <a:ext cx="7143800" cy="50840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музей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цион культур цен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3152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культурный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 русским воин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52545"/>
            <a:ext cx="6858048" cy="51435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русским воинам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рами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Культурный развлекательный комплекс «Пирамида»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атр качал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50978"/>
            <a:ext cx="7198397" cy="50575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Г. </a:t>
            </a:r>
            <a:r>
              <a:rPr lang="ru-RU" dirty="0" err="1" smtClean="0"/>
              <a:t>Камала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атр кукол экия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05097"/>
            <a:ext cx="7786742" cy="51817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кукол «</a:t>
            </a:r>
            <a:r>
              <a:rPr lang="ru-RU" dirty="0" err="1" smtClean="0"/>
              <a:t>Экият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51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Мой город – Казань.</vt:lpstr>
      <vt:lpstr>Кремль</vt:lpstr>
      <vt:lpstr>Мечеть Кул Шариф</vt:lpstr>
      <vt:lpstr>Национальный музей</vt:lpstr>
      <vt:lpstr>Национальный культурный центр</vt:lpstr>
      <vt:lpstr>Памятник русским воинам</vt:lpstr>
      <vt:lpstr>Культурный развлекательный комплекс «Пирамида»</vt:lpstr>
      <vt:lpstr>Театр Г. Камала</vt:lpstr>
      <vt:lpstr>Театр кукол «Экият»</vt:lpstr>
      <vt:lpstr>Благовещенский собор</vt:lpstr>
      <vt:lpstr>Цирк</vt:lpstr>
      <vt:lpstr>Памятник Муссе Джалилю.  Спасская башня</vt:lpstr>
      <vt:lpstr>Дворец бракосочетания </vt:lpstr>
      <vt:lpstr>Улица Баумана</vt:lpstr>
      <vt:lpstr>Башня Сююмбике</vt:lpstr>
      <vt:lpstr>Дворец Земледелия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– Казань.</dc:title>
  <dc:creator>Valentina</dc:creator>
  <cp:lastModifiedBy>Valentina</cp:lastModifiedBy>
  <cp:revision>8</cp:revision>
  <dcterms:created xsi:type="dcterms:W3CDTF">2015-11-09T11:26:07Z</dcterms:created>
  <dcterms:modified xsi:type="dcterms:W3CDTF">2015-11-09T14:08:58Z</dcterms:modified>
</cp:coreProperties>
</file>