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sldIdLst>
    <p:sldId id="256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8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4E6E66-FD3A-47D0-B45E-5962E898BDBC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D791C0-20D3-4A68-949D-D2B8E8C2BD6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357694"/>
            <a:ext cx="7539062" cy="2214578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12 </a:t>
            </a:r>
            <a:r>
              <a:rPr lang="ru-RU" sz="6600" dirty="0" smtClean="0">
                <a:solidFill>
                  <a:srgbClr val="FF0000"/>
                </a:solidFill>
              </a:rPr>
              <a:t>апреля- </a:t>
            </a:r>
            <a:r>
              <a:rPr lang="ru-RU" sz="6600" dirty="0" smtClean="0">
                <a:solidFill>
                  <a:srgbClr val="FF0000"/>
                </a:solidFill>
              </a:rPr>
              <a:t>Д</a:t>
            </a:r>
            <a:r>
              <a:rPr lang="ru-RU" sz="6600" dirty="0" smtClean="0">
                <a:solidFill>
                  <a:srgbClr val="FF0000"/>
                </a:solidFill>
              </a:rPr>
              <a:t>ень Космонавтики </a:t>
            </a:r>
            <a:endParaRPr lang="ru-RU" sz="66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Администратор\Рабочий стол\40807583_1236675799_AllDayru_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7166"/>
            <a:ext cx="4643470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21442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0"/>
            <a:ext cx="295786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</a:t>
            </a:r>
            <a:r>
              <a:rPr lang="ru-RU" sz="7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8+1=</a:t>
            </a:r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71736" y="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1000108"/>
            <a:ext cx="264687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</a:t>
            </a:r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5+3=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428860" y="1000108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0" y="2000240"/>
            <a:ext cx="275267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 </a:t>
            </a:r>
            <a:r>
              <a:rPr lang="ru-RU" sz="7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4+2=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00298" y="200024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857884" y="0"/>
            <a:ext cx="256512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</a:t>
            </a:r>
            <a:r>
              <a:rPr lang="ru-RU" sz="7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6-3=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215338" y="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929322" y="928670"/>
            <a:ext cx="25667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 </a:t>
            </a:r>
            <a:r>
              <a:rPr lang="ru-RU" sz="7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9-4=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286776" y="92867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929322" y="1857364"/>
            <a:ext cx="26019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 </a:t>
            </a:r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7-6=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286776" y="1857364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500166" y="342900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00166" y="4643447"/>
            <a:ext cx="571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214546" y="342900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5984" y="4572008"/>
            <a:ext cx="5918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000364" y="342900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071802" y="4572008"/>
            <a:ext cx="5341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endParaRPr lang="ru-RU" sz="5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786182" y="342900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857620" y="4572008"/>
            <a:ext cx="571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54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4572000" y="342900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643438" y="4572008"/>
            <a:ext cx="4603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</a:t>
            </a:r>
            <a:endParaRPr lang="ru-RU" sz="54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5357818" y="342900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357818" y="4572008"/>
            <a:ext cx="6960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Documents and Settings\Администратор\Рабочий стол\vz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Администратор\Рабочий стол\d0bfd0bbd0b0d0bdd0b5d182d0b0-d181d18ed180d180d0b5d0b0d0bbd0b8d181d182d0b8d1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1447800"/>
            <a:ext cx="12192000" cy="9753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3348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48007" y="2967335"/>
            <a:ext cx="692651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Планета </a:t>
            </a:r>
            <a:r>
              <a:rPr lang="ru-RU" sz="6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Знайка</a:t>
            </a:r>
            <a:endParaRPr lang="ru-RU" sz="66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43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Поток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</dc:creator>
  <cp:lastModifiedBy>Иван</cp:lastModifiedBy>
  <cp:revision>34</cp:revision>
  <dcterms:created xsi:type="dcterms:W3CDTF">2011-03-15T21:16:51Z</dcterms:created>
  <dcterms:modified xsi:type="dcterms:W3CDTF">2011-03-16T07:14:03Z</dcterms:modified>
</cp:coreProperties>
</file>