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E6E66-FD3A-47D0-B45E-5962E898BDBC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D791C0-20D3-4A68-949D-D2B8E8C2B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539062" cy="221457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12 </a:t>
            </a:r>
            <a:r>
              <a:rPr lang="ru-RU" sz="6600" dirty="0" smtClean="0">
                <a:solidFill>
                  <a:srgbClr val="FF0000"/>
                </a:solidFill>
              </a:rPr>
              <a:t>апреля- 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>
                <a:solidFill>
                  <a:srgbClr val="FF0000"/>
                </a:solidFill>
              </a:rPr>
              <a:t>ень Космонавтики 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40807583_1236675799_AllDayru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464347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21442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29578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</a:t>
            </a:r>
            <a:r>
              <a:rPr lang="ru-RU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8+1=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000108"/>
            <a:ext cx="26468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5+3=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1000108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2000240"/>
            <a:ext cx="27526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 </a:t>
            </a:r>
            <a:r>
              <a:rPr lang="ru-RU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4+2=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200024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0"/>
            <a:ext cx="25651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</a:t>
            </a:r>
            <a:r>
              <a:rPr lang="ru-RU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6-3=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15338" y="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29322" y="928670"/>
            <a:ext cx="2566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</a:t>
            </a:r>
            <a:r>
              <a:rPr lang="ru-RU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9-4=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86776" y="92867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29322" y="1857364"/>
            <a:ext cx="26019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 </a:t>
            </a:r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7-6=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86776" y="1857364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0166" y="4643447"/>
            <a:ext cx="571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214546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5984" y="4572008"/>
            <a:ext cx="5918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71802" y="4572008"/>
            <a:ext cx="534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86182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57620" y="4572008"/>
            <a:ext cx="571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43438" y="4572008"/>
            <a:ext cx="4603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357818" y="342900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57818" y="4572008"/>
            <a:ext cx="6960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Администратор\Рабочий стол\vz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Рабочий стол\d0bfd0bbd0b0d0bdd0b5d182d0b0-d181d18ed180d180d0b5d0b0d0bbd0b8d181d182d0b8d1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3348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8007" y="2967335"/>
            <a:ext cx="69265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Планета </a:t>
            </a:r>
            <a:r>
              <a:rPr lang="ru-RU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Знайка</a:t>
            </a:r>
            <a:endParaRPr lang="ru-RU" sz="6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43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Поток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34</cp:revision>
  <dcterms:created xsi:type="dcterms:W3CDTF">2011-03-15T21:16:51Z</dcterms:created>
  <dcterms:modified xsi:type="dcterms:W3CDTF">2011-03-16T07:14:03Z</dcterms:modified>
</cp:coreProperties>
</file>