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6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Времена года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133600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Цель: Закрепить знания о временах года, о месяцах каждого времени года, о сезонных изменениях в природе.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" y="5486400"/>
            <a:ext cx="8001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 воспитатель МБДОУ №12 «Ладушка» Бейко О.Н.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Круглый год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nsportal.ru/sites/default/files/2013/10/06/sdc18508.jpg"/>
          <p:cNvPicPr/>
          <p:nvPr/>
        </p:nvPicPr>
        <p:blipFill>
          <a:blip r:embed="rId2" cstate="print"/>
          <a:srcRect l="13833" t="1556" r="15500" b="3556"/>
          <a:stretch>
            <a:fillRect/>
          </a:stretch>
        </p:blipFill>
        <p:spPr bwMode="auto">
          <a:xfrm>
            <a:off x="1828800" y="1447800"/>
            <a:ext cx="5638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lgasergeeff.ru/wp-content/uploads/2012/09/%D1%8F%D0%BD%D0%B2%D0%B0%D1%80%D1%8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590800"/>
            <a:ext cx="25908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феврал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590800"/>
            <a:ext cx="2590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olgasergeeff.ru/wp-content/uploads/2012/09/%D0%B4%D0%B5%D0%BA%D0%B0%D0%B1%D1%80%D1%8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590800"/>
            <a:ext cx="2667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43200" y="381000"/>
            <a:ext cx="3200400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Зима</a:t>
            </a:r>
            <a:endParaRPr lang="ru-RU" sz="8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81000"/>
            <a:ext cx="4343400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Весна</a:t>
            </a:r>
            <a:endParaRPr lang="ru-RU" sz="8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olgasergeeff.ru/wp-content/uploads/2012/09/%D0%BC%D0%B0%D1%80%D1%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2743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olgasergeeff.ru/wp-content/uploads/2012/09/%D0%B0%D0%BF%D1%80%D0%B5%D0%BB%D1%8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286000"/>
            <a:ext cx="2590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olgasergeeff.ru/wp-content/uploads/2012/09/%D0%BC%D0%B0%D0%B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209800"/>
            <a:ext cx="2895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lgasergeeff.ru/wp-content/uploads/2012/09/%D0%B8%D1%8E%D0%BD%D1%8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26670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olgasergeeff.ru/wp-content/uploads/2012/09/%D0%B8%D1%8E%D0%BB%D1%8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828800"/>
            <a:ext cx="26476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olgasergeeff.ru/wp-content/uploads/2012/09/%D0%B0%D0%B2%D0%B3%D1%83%D1%81%D1%8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828800"/>
            <a:ext cx="267586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438400" y="304800"/>
            <a:ext cx="3505200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  <a:endParaRPr lang="ru-RU" sz="8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1200" y="381000"/>
            <a:ext cx="5257800" cy="144655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Осень</a:t>
            </a:r>
            <a:endParaRPr lang="ru-RU" sz="8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olgasergeeff.ru/wp-content/uploads/2012/09/%D1%81%D0%B5%D0%BD%D1%82%D1%8F%D0%B1%D1%80%D1%8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0"/>
            <a:ext cx="29051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olgasergeeff.ru/wp-content/uploads/2012/09/%D0%BD%D0%BE%D1%8F%D0%B1%D1%80%D1%8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286000"/>
            <a:ext cx="2819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olgasergeeff.ru/wp-content/uploads/2012/09/%D0%BE%D0%BA%D1%82%D1%8F%D0%B1%D1%80%D1%8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286000"/>
            <a:ext cx="2667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39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Времена года</vt:lpstr>
      <vt:lpstr>Круглый год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ВАДИМ</dc:creator>
  <cp:lastModifiedBy>ВАДИМ</cp:lastModifiedBy>
  <cp:revision>7</cp:revision>
  <dcterms:created xsi:type="dcterms:W3CDTF">2015-11-11T19:51:17Z</dcterms:created>
  <dcterms:modified xsi:type="dcterms:W3CDTF">2015-11-14T06:11:57Z</dcterms:modified>
</cp:coreProperties>
</file>