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Засели жильцов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7162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Для детей 6-7 лет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Закрепить знания детей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о  составе чисел 6 и 8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 двух меньших. Закрепить навыки счета, развивать внимание, память.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143000"/>
            <a:ext cx="7543800" cy="457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2286000"/>
            <a:ext cx="2438400" cy="3276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914400" y="1143000"/>
            <a:ext cx="2743200" cy="114300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95400" y="27432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62200" y="27432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95400" y="36576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62200" y="36576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45720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62200" y="45720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81200" y="1219200"/>
            <a:ext cx="91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8</a:t>
            </a:r>
            <a:endParaRPr lang="ru-RU" sz="6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2667000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4</a:t>
            </a:r>
            <a:endParaRPr lang="ru-RU" sz="4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35814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5</a:t>
            </a:r>
            <a:endParaRPr lang="ru-RU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44958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</a:t>
            </a:r>
            <a:endParaRPr lang="ru-RU" sz="4000" b="1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2743200" y="5791200"/>
            <a:ext cx="838200" cy="860286"/>
            <a:chOff x="2743200" y="5867400"/>
            <a:chExt cx="762000" cy="86028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743200" y="5867400"/>
              <a:ext cx="76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95600" y="6019800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4</a:t>
              </a:r>
              <a:endParaRPr lang="ru-RU" sz="4000" b="1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1752600" y="5791200"/>
            <a:ext cx="838200" cy="784086"/>
            <a:chOff x="1828800" y="5867400"/>
            <a:chExt cx="762000" cy="78408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828800" y="5867400"/>
              <a:ext cx="76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943600"/>
              <a:ext cx="609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3</a:t>
              </a:r>
              <a:endParaRPr lang="ru-RU" sz="4000" b="1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838200" y="5791200"/>
            <a:ext cx="838200" cy="762000"/>
            <a:chOff x="609600" y="5791200"/>
            <a:chExt cx="762000" cy="83820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609600" y="5791200"/>
              <a:ext cx="7620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2000" y="5867400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6</a:t>
              </a:r>
              <a:endParaRPr lang="ru-RU" sz="4000" b="1" dirty="0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5029200" y="2362200"/>
            <a:ext cx="2438400" cy="3276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4953000" y="1295400"/>
            <a:ext cx="2743200" cy="114300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257800" y="27432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334000" y="4724400"/>
            <a:ext cx="762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400800" y="3733800"/>
            <a:ext cx="685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257800" y="37338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400800" y="27432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400800" y="4724400"/>
            <a:ext cx="762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858000" y="5867400"/>
            <a:ext cx="83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4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43600" y="13716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6</a:t>
            </a:r>
            <a:endParaRPr lang="ru-RU" sz="6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477000" y="26670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3</a:t>
            </a:r>
            <a:endParaRPr lang="ru-RU" sz="4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257800" y="35814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</a:t>
            </a:r>
            <a:endParaRPr lang="ru-RU" sz="4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6400800" y="46482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</a:t>
            </a:r>
            <a:endParaRPr lang="ru-RU" sz="4000" b="1" dirty="0"/>
          </a:p>
        </p:txBody>
      </p:sp>
      <p:grpSp>
        <p:nvGrpSpPr>
          <p:cNvPr id="44" name="Группа 43"/>
          <p:cNvGrpSpPr/>
          <p:nvPr/>
        </p:nvGrpSpPr>
        <p:grpSpPr>
          <a:xfrm>
            <a:off x="5943600" y="5715000"/>
            <a:ext cx="762000" cy="838200"/>
            <a:chOff x="6096000" y="5791200"/>
            <a:chExt cx="768350" cy="70788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6096000" y="5867400"/>
              <a:ext cx="76835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24600" y="5791200"/>
              <a:ext cx="304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3</a:t>
              </a:r>
              <a:endParaRPr lang="ru-RU" sz="4000" b="1" dirty="0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4953000" y="5791200"/>
            <a:ext cx="838200" cy="784086"/>
            <a:chOff x="5029200" y="5791200"/>
            <a:chExt cx="762000" cy="784086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5029200" y="5791200"/>
              <a:ext cx="762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600" y="5867400"/>
              <a:ext cx="381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000" b="1" dirty="0" smtClean="0"/>
                <a:t>2</a:t>
              </a:r>
              <a:endParaRPr lang="ru-RU" sz="4000" b="1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295400" y="381000"/>
            <a:ext cx="6705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Засели жильцов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6244E-6 L 0.16667 -0.18872 " pathEditMode="relative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0162 L -0.05 -0.323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27475E-6 L -0.05 -0.4512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4616E-6 L -0.175 -0.1720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69103E-6 L 0.15417 -0.3013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-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95E-6 L -0.075 -0.4551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47</Words>
  <Application>Microsoft Office PowerPoint</Application>
  <PresentationFormat>Экран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Засели жильцов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ВАДИМ</cp:lastModifiedBy>
  <cp:revision>5</cp:revision>
  <dcterms:created xsi:type="dcterms:W3CDTF">2015-11-14T09:14:27Z</dcterms:created>
  <dcterms:modified xsi:type="dcterms:W3CDTF">2015-11-17T17:52:54Z</dcterms:modified>
</cp:coreProperties>
</file>