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Расставь цифры по порядку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1447800"/>
            <a:ext cx="7162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Для детей 5-6 лет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Закрепить навыки прямого арифметического счета. Развивать внимание, память, зрительное восприятие.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792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Расставь цифры по порядку!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" y="1600200"/>
            <a:ext cx="8001000" cy="2895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62000" y="1752600"/>
            <a:ext cx="6096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7620000" y="1752600"/>
            <a:ext cx="6096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572000" y="1752600"/>
            <a:ext cx="6096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334000" y="1752600"/>
            <a:ext cx="6096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6096000" y="1752600"/>
            <a:ext cx="6096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858000" y="1752600"/>
            <a:ext cx="6096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524000" y="1752600"/>
            <a:ext cx="6096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362200" y="1752600"/>
            <a:ext cx="6096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124200" y="1752600"/>
            <a:ext cx="6096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886200" y="1752600"/>
            <a:ext cx="6096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838200" y="1752601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9" name="Группа 38"/>
          <p:cNvGrpSpPr/>
          <p:nvPr/>
        </p:nvGrpSpPr>
        <p:grpSpPr>
          <a:xfrm>
            <a:off x="3429000" y="5486400"/>
            <a:ext cx="609600" cy="609600"/>
            <a:chOff x="3429000" y="5486400"/>
            <a:chExt cx="609600" cy="609600"/>
          </a:xfrm>
        </p:grpSpPr>
        <p:sp>
          <p:nvSpPr>
            <p:cNvPr id="18" name="Овал 17"/>
            <p:cNvSpPr/>
            <p:nvPr/>
          </p:nvSpPr>
          <p:spPr>
            <a:xfrm>
              <a:off x="3429000" y="548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581400" y="5486400"/>
              <a:ext cx="381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/>
                <a:t>2</a:t>
              </a:r>
              <a:endParaRPr lang="ru-RU" sz="3200" b="1" dirty="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7620000" y="5029200"/>
            <a:ext cx="609600" cy="660975"/>
            <a:chOff x="7620000" y="5029200"/>
            <a:chExt cx="609600" cy="660975"/>
          </a:xfrm>
        </p:grpSpPr>
        <p:sp>
          <p:nvSpPr>
            <p:cNvPr id="23" name="Овал 22"/>
            <p:cNvSpPr/>
            <p:nvPr/>
          </p:nvSpPr>
          <p:spPr>
            <a:xfrm>
              <a:off x="7620000" y="50292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696200" y="5105400"/>
              <a:ext cx="457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/>
                <a:t>3</a:t>
              </a:r>
              <a:endParaRPr lang="ru-RU" sz="3200" b="1" dirty="0"/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1219200" y="4800600"/>
            <a:ext cx="609600" cy="660976"/>
            <a:chOff x="1219200" y="4800600"/>
            <a:chExt cx="609600" cy="660976"/>
          </a:xfrm>
        </p:grpSpPr>
        <p:sp>
          <p:nvSpPr>
            <p:cNvPr id="15" name="Овал 14"/>
            <p:cNvSpPr/>
            <p:nvPr/>
          </p:nvSpPr>
          <p:spPr>
            <a:xfrm>
              <a:off x="1219200" y="48006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1</a:t>
              </a:r>
              <a:endParaRPr lang="ru-RU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295400" y="4876801"/>
              <a:ext cx="457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/>
                <a:t>4</a:t>
              </a:r>
              <a:endParaRPr lang="ru-RU" sz="3200" b="1" dirty="0"/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4419600" y="4800600"/>
            <a:ext cx="609600" cy="660976"/>
            <a:chOff x="4419600" y="4800600"/>
            <a:chExt cx="609600" cy="660976"/>
          </a:xfrm>
        </p:grpSpPr>
        <p:sp>
          <p:nvSpPr>
            <p:cNvPr id="19" name="Овал 18"/>
            <p:cNvSpPr/>
            <p:nvPr/>
          </p:nvSpPr>
          <p:spPr>
            <a:xfrm>
              <a:off x="4419600" y="48006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572000" y="4876801"/>
              <a:ext cx="304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/>
                <a:t>5</a:t>
              </a:r>
              <a:endParaRPr lang="ru-RU" sz="3200" b="1" dirty="0"/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1905000" y="5410200"/>
            <a:ext cx="762000" cy="685800"/>
            <a:chOff x="1905000" y="5410200"/>
            <a:chExt cx="685800" cy="609600"/>
          </a:xfrm>
        </p:grpSpPr>
        <p:sp>
          <p:nvSpPr>
            <p:cNvPr id="16" name="Овал 15"/>
            <p:cNvSpPr/>
            <p:nvPr/>
          </p:nvSpPr>
          <p:spPr>
            <a:xfrm>
              <a:off x="1905000" y="54102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057400" y="5410200"/>
              <a:ext cx="533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/>
                <a:t>6</a:t>
              </a:r>
              <a:endParaRPr lang="ru-RU" sz="3200" b="1" dirty="0"/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5105400" y="5410200"/>
            <a:ext cx="762000" cy="762000"/>
            <a:chOff x="5105400" y="5410200"/>
            <a:chExt cx="609600" cy="660976"/>
          </a:xfrm>
        </p:grpSpPr>
        <p:sp>
          <p:nvSpPr>
            <p:cNvPr id="20" name="Овал 19"/>
            <p:cNvSpPr/>
            <p:nvPr/>
          </p:nvSpPr>
          <p:spPr>
            <a:xfrm>
              <a:off x="5105400" y="54102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257800" y="5486401"/>
              <a:ext cx="381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/>
                <a:t>7</a:t>
              </a:r>
              <a:endParaRPr lang="ru-RU" sz="3200" b="1" dirty="0"/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2743200" y="4648200"/>
            <a:ext cx="762000" cy="838200"/>
            <a:chOff x="2819400" y="4724400"/>
            <a:chExt cx="609600" cy="660975"/>
          </a:xfrm>
        </p:grpSpPr>
        <p:sp>
          <p:nvSpPr>
            <p:cNvPr id="17" name="Овал 16"/>
            <p:cNvSpPr/>
            <p:nvPr/>
          </p:nvSpPr>
          <p:spPr>
            <a:xfrm>
              <a:off x="2819400" y="4724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971800" y="4800600"/>
              <a:ext cx="381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/>
                <a:t>8</a:t>
              </a:r>
              <a:endParaRPr lang="ru-RU" sz="3200" b="1" dirty="0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6705600" y="5562600"/>
            <a:ext cx="762000" cy="838200"/>
            <a:chOff x="6705600" y="5562600"/>
            <a:chExt cx="609600" cy="660975"/>
          </a:xfrm>
        </p:grpSpPr>
        <p:sp>
          <p:nvSpPr>
            <p:cNvPr id="22" name="Овал 21"/>
            <p:cNvSpPr/>
            <p:nvPr/>
          </p:nvSpPr>
          <p:spPr>
            <a:xfrm>
              <a:off x="6705600" y="55626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858000" y="5638800"/>
              <a:ext cx="457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/>
                <a:t>9</a:t>
              </a:r>
              <a:endParaRPr lang="ru-RU" sz="3200" b="1" dirty="0"/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5715000" y="4800600"/>
            <a:ext cx="914400" cy="762000"/>
            <a:chOff x="5638800" y="4800600"/>
            <a:chExt cx="914400" cy="609600"/>
          </a:xfrm>
        </p:grpSpPr>
        <p:sp>
          <p:nvSpPr>
            <p:cNvPr id="21" name="Овал 20"/>
            <p:cNvSpPr/>
            <p:nvPr/>
          </p:nvSpPr>
          <p:spPr>
            <a:xfrm>
              <a:off x="5638800" y="4800600"/>
              <a:ext cx="7620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791200" y="4876800"/>
              <a:ext cx="76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/>
                <a:t>10</a:t>
              </a:r>
              <a:endParaRPr lang="ru-RU" sz="2800" b="1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-3.27475E-6 L -0.20833 -0.543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" y="-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77521E-7 L -0.575 -0.47734 " pathEditMode="relative" ptsTypes="AA">
                                      <p:cBhvr>
                                        <p:cTn id="1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88992E-6 L 0.20833 -0.44404 " pathEditMode="relative" ptsTypes="AA">
                                      <p:cBhvr>
                                        <p:cTn id="1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77521E-7 L -0.05834 -0.44404 " pathEditMode="relative" ptsTypes="AA">
                                      <p:cBhvr>
                                        <p:cTn id="2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4218E-6 L 0.2875 -0.5328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-2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74 L 0.025 -0.5365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4 -0.01481 L 0.35833 -0.4366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" y="-2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0.0037 L 0.01666 -0.5587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21832E-6 L 0.19584 -0.4440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40</Words>
  <Application>Microsoft Office PowerPoint</Application>
  <PresentationFormat>Экран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Расставь цифры по порядку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ВАДИМ</dc:creator>
  <cp:lastModifiedBy>ВАДИМ</cp:lastModifiedBy>
  <cp:revision>4</cp:revision>
  <dcterms:created xsi:type="dcterms:W3CDTF">2015-11-14T08:52:18Z</dcterms:created>
  <dcterms:modified xsi:type="dcterms:W3CDTF">2015-11-17T17:42:56Z</dcterms:modified>
</cp:coreProperties>
</file>