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 цветок для бабочки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769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Для детей 6-7 лет</a:t>
            </a: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Закрепить умение детей решать примеры на сложение. Развивать внимание, зрительное восприятие, память,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логическое мышление.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" y="152400"/>
            <a:ext cx="874179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581400"/>
            <a:ext cx="187995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886200"/>
            <a:ext cx="203235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810000"/>
            <a:ext cx="218475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Группа 21"/>
          <p:cNvGrpSpPr/>
          <p:nvPr/>
        </p:nvGrpSpPr>
        <p:grpSpPr>
          <a:xfrm>
            <a:off x="6400800" y="1295400"/>
            <a:ext cx="1904999" cy="1904999"/>
            <a:chOff x="6629400" y="1066800"/>
            <a:chExt cx="1904999" cy="1904999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629400" y="1066800"/>
              <a:ext cx="1904999" cy="1904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7010400" y="1905001"/>
              <a:ext cx="990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2+4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85800" y="3962401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3733800" y="1295400"/>
            <a:ext cx="1904999" cy="1904999"/>
            <a:chOff x="3733800" y="1371600"/>
            <a:chExt cx="1904999" cy="1904999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3800" y="1371600"/>
              <a:ext cx="1904999" cy="1904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3886200" y="2057401"/>
              <a:ext cx="1371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3+2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391400" y="388620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609600" y="1524000"/>
            <a:ext cx="1904999" cy="1904999"/>
            <a:chOff x="914400" y="1600200"/>
            <a:chExt cx="1904999" cy="1904999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14400" y="1600200"/>
              <a:ext cx="1904999" cy="1904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Box 12"/>
            <p:cNvSpPr txBox="1"/>
            <p:nvPr/>
          </p:nvSpPr>
          <p:spPr>
            <a:xfrm>
              <a:off x="1219200" y="2438401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5+2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648200" y="388620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4572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 цветок для бабочки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6281E-7 L 0.28334 0.35523 " pathEditMode="relative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3889E-18 -4.16281E-7 L -0.58333 0.34413 " pathEditMode="relative" ptsTypes="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1.24884E-6 L 0.31667 0.29972 " pathEditMode="relative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39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Найди цветок для бабочки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ВАДИМ</cp:lastModifiedBy>
  <cp:revision>4</cp:revision>
  <dcterms:created xsi:type="dcterms:W3CDTF">2015-11-14T09:54:33Z</dcterms:created>
  <dcterms:modified xsi:type="dcterms:W3CDTF">2015-11-15T16:37:34Z</dcterms:modified>
</cp:coreProperties>
</file>