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A001-9723-4882-94AA-2AE798450152}" type="datetimeFigureOut">
              <a:rPr lang="ru-RU" smtClean="0"/>
              <a:t>15.10.2011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B7E2-7ABA-4AE1-87C6-905274C074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4;&#1072;&#1096;&#1072;\&#1052;&#1086;&#1080;%20&#1076;&#1086;&#1082;&#1091;&#1084;&#1077;&#1085;&#1090;&#1099;\08_zvon_na_prazdnik_torzhestva_pravoslavija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Праздник Покров </a:t>
            </a:r>
            <a:br>
              <a:rPr lang="ru-RU" b="1" dirty="0" smtClean="0"/>
            </a:br>
            <a:r>
              <a:rPr lang="ru-RU" b="1" dirty="0" smtClean="0"/>
              <a:t>Пресвятой Богородицы</a:t>
            </a:r>
            <a:endParaRPr lang="ru-RU" b="1" dirty="0"/>
          </a:p>
        </p:txBody>
      </p:sp>
      <p:pic>
        <p:nvPicPr>
          <p:cNvPr id="6" name="Содержимое 3" descr="18818.p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00174"/>
            <a:ext cx="4071966" cy="50608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Церковь Покрова в Филях</a:t>
            </a:r>
            <a:endParaRPr lang="ru-RU" b="1" dirty="0"/>
          </a:p>
        </p:txBody>
      </p:sp>
      <p:pic>
        <p:nvPicPr>
          <p:cNvPr id="6" name="Picture 2" descr="C:\Documents and Settings\Administrator\Мои документы\Моя музыка\0_1101d_6119a8a6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4415" y="1600200"/>
            <a:ext cx="6755169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Храм Покрова в Москве</a:t>
            </a:r>
            <a:endParaRPr lang="ru-RU" b="1" dirty="0"/>
          </a:p>
        </p:txBody>
      </p:sp>
      <p:pic>
        <p:nvPicPr>
          <p:cNvPr id="6" name="Picture 6" descr="C:\Documents and Settings\Administrator\Мои документы\Моя музыка\pokrov-na-rvu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630603" cy="47270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/>
              <a:t>Храм Покрова в Протвино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79183" cy="556671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7" descr="цг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214290"/>
            <a:ext cx="4572032" cy="6389126"/>
          </a:xfrm>
          <a:prstGeom prst="round2Same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влахернский хра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86874" cy="6000792"/>
          </a:xfrm>
          <a:prstGeom prst="round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ib2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0"/>
            <a:ext cx="5876933" cy="686914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1" descr="big_pre109031108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0298" y="0"/>
            <a:ext cx="4143404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 descr="theotokos-protec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714908" cy="63473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7" descr="pokrov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285728"/>
            <a:ext cx="5270634" cy="6317541"/>
          </a:xfr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Храм Покрова на Нерли</a:t>
            </a:r>
            <a:endParaRPr lang="ru-RU" b="1" dirty="0"/>
          </a:p>
        </p:txBody>
      </p:sp>
      <p:pic>
        <p:nvPicPr>
          <p:cNvPr id="6" name="Picture 2" descr="C:\Documents and Settings\Administrator\Мои документы\Моя музыка\0_789b_fcbcb4df_XL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253489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08_zvon_na_prazdnik_torzhestva_pravoslavi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нер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357166"/>
            <a:ext cx="4130909" cy="59957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18</Words>
  <Application>Microsoft Office PowerPoint</Application>
  <PresentationFormat>Экран (4:3)</PresentationFormat>
  <Paragraphs>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Праздник Покров  Пресвятой Богородицы</vt:lpstr>
      <vt:lpstr>Слайд 2</vt:lpstr>
      <vt:lpstr>Слайд 3</vt:lpstr>
      <vt:lpstr>Слайд 4</vt:lpstr>
      <vt:lpstr>Слайд 5</vt:lpstr>
      <vt:lpstr>Слайд 6</vt:lpstr>
      <vt:lpstr>Слайд 7</vt:lpstr>
      <vt:lpstr>Храм Покрова на Нерли</vt:lpstr>
      <vt:lpstr>Слайд 9</vt:lpstr>
      <vt:lpstr>Церковь Покрова в Филях</vt:lpstr>
      <vt:lpstr>Храм Покрова в Москве</vt:lpstr>
      <vt:lpstr>Храм Покрова в Протвино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Покров  Пресвятой Богородицы</dc:title>
  <dc:creator>Даша</dc:creator>
  <cp:lastModifiedBy>Даша</cp:lastModifiedBy>
  <cp:revision>3</cp:revision>
  <dcterms:created xsi:type="dcterms:W3CDTF">2011-10-15T14:04:31Z</dcterms:created>
  <dcterms:modified xsi:type="dcterms:W3CDTF">2011-10-15T14:24:35Z</dcterms:modified>
</cp:coreProperties>
</file>