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5" r:id="rId3"/>
    <p:sldId id="262" r:id="rId4"/>
    <p:sldId id="269" r:id="rId5"/>
    <p:sldId id="271" r:id="rId6"/>
    <p:sldId id="264" r:id="rId7"/>
    <p:sldId id="272" r:id="rId8"/>
    <p:sldId id="280" r:id="rId9"/>
    <p:sldId id="273" r:id="rId10"/>
    <p:sldId id="282" r:id="rId11"/>
    <p:sldId id="27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47" autoAdjust="0"/>
    <p:restoredTop sz="94660"/>
  </p:normalViewPr>
  <p:slideViewPr>
    <p:cSldViewPr>
      <p:cViewPr varScale="1">
        <p:scale>
          <a:sx n="66" d="100"/>
          <a:sy n="66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F9C69-A3A7-489B-865A-0412630CDE1C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E7EA8-CADB-48B6-A0B2-8560BCFF0F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35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412D4642-E97C-4239-BDB5-61017A43F32A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1741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4329"/>
            </a:avLst>
          </a:prstGeom>
          <a:solidFill>
            <a:srgbClr val="FFAD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508625" y="6524625"/>
            <a:ext cx="3416300" cy="292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/>
              <a:t>#</a:t>
            </a:r>
          </a:p>
          <a:p>
            <a:pPr>
              <a:defRPr/>
            </a:pPr>
            <a:r>
              <a:rPr lang="ru-RU" dirty="0"/>
              <a:t>МОУ</a:t>
            </a:r>
            <a:r>
              <a:rPr lang="en-US" dirty="0"/>
              <a:t> </a:t>
            </a:r>
            <a:r>
              <a:rPr lang="ru-RU" dirty="0"/>
              <a:t>ДООУ Д</a:t>
            </a:r>
            <a:r>
              <a:rPr lang="en-US" dirty="0"/>
              <a:t>/</a:t>
            </a:r>
            <a:r>
              <a:rPr lang="ru-RU" dirty="0"/>
              <a:t>С «Родничок»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7354-2FC5-430B-B109-2D847527EA4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7579-1686-4D5D-B1D8-9B9C631C6F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1036"/>
          <p:cNvSpPr>
            <a:spLocks noChangeArrowheads="1" noChangeShapeType="1" noTextEdit="1"/>
          </p:cNvSpPr>
          <p:nvPr/>
        </p:nvSpPr>
        <p:spPr bwMode="auto">
          <a:xfrm>
            <a:off x="5435601" y="1000108"/>
            <a:ext cx="2994052" cy="4842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  <p:sp>
        <p:nvSpPr>
          <p:cNvPr id="3077" name="WordArt 1041"/>
          <p:cNvSpPr>
            <a:spLocks noChangeArrowheads="1" noChangeShapeType="1" noTextEdit="1"/>
          </p:cNvSpPr>
          <p:nvPr/>
        </p:nvSpPr>
        <p:spPr bwMode="auto">
          <a:xfrm>
            <a:off x="642910" y="1928802"/>
            <a:ext cx="7816878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« Мой </a:t>
            </a:r>
            <a:r>
              <a:rPr lang="ru-RU" sz="3600" i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дом </a:t>
            </a:r>
            <a:r>
              <a:rPr lang="ru-RU" sz="3600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 -  моё здоровье»</a:t>
            </a:r>
            <a:endParaRPr lang="ru-RU" sz="3600" i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3D4A8"/>
                  </a:gs>
                  <a:gs pos="12500">
                    <a:srgbClr val="21D6E0"/>
                  </a:gs>
                  <a:gs pos="37500">
                    <a:srgbClr val="0087E6"/>
                  </a:gs>
                  <a:gs pos="50000">
                    <a:srgbClr val="005CBF"/>
                  </a:gs>
                  <a:gs pos="62500">
                    <a:srgbClr val="0087E6"/>
                  </a:gs>
                  <a:gs pos="87500">
                    <a:srgbClr val="21D6E0"/>
                  </a:gs>
                  <a:gs pos="100000">
                    <a:srgbClr val="03D4A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  <p:sp>
        <p:nvSpPr>
          <p:cNvPr id="3079" name="Text Box 1050"/>
          <p:cNvSpPr txBox="1">
            <a:spLocks noChangeArrowheads="1"/>
          </p:cNvSpPr>
          <p:nvPr/>
        </p:nvSpPr>
        <p:spPr bwMode="auto">
          <a:xfrm>
            <a:off x="4071934" y="4357695"/>
            <a:ext cx="485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73150" algn="l"/>
            <a:r>
              <a:rPr kumimoji="1" lang="ru-RU" sz="2400" b="1" dirty="0" smtClean="0">
                <a:solidFill>
                  <a:srgbClr val="006600"/>
                </a:solidFill>
              </a:rPr>
              <a:t>Выполнил:</a:t>
            </a:r>
          </a:p>
          <a:p>
            <a:pPr marL="1073150" algn="l"/>
            <a:r>
              <a:rPr kumimoji="1" lang="ru-RU" sz="2400" b="1" dirty="0" smtClean="0">
                <a:solidFill>
                  <a:srgbClr val="006600"/>
                </a:solidFill>
              </a:rPr>
              <a:t>Нечаенко     Андрей, 7 лет </a:t>
            </a:r>
            <a:endParaRPr kumimoji="1" lang="ru-RU" sz="2400" b="1" dirty="0">
              <a:solidFill>
                <a:srgbClr val="006600"/>
              </a:solidFill>
            </a:endParaRPr>
          </a:p>
        </p:txBody>
      </p:sp>
      <p:sp>
        <p:nvSpPr>
          <p:cNvPr id="3080" name="WordArt 1051"/>
          <p:cNvSpPr>
            <a:spLocks noChangeArrowheads="1" noChangeShapeType="1" noTextEdit="1"/>
          </p:cNvSpPr>
          <p:nvPr/>
        </p:nvSpPr>
        <p:spPr bwMode="auto">
          <a:xfrm>
            <a:off x="571472" y="500042"/>
            <a:ext cx="7240617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исследовательский проект</a:t>
            </a:r>
          </a:p>
        </p:txBody>
      </p:sp>
      <p:pic>
        <p:nvPicPr>
          <p:cNvPr id="12" name="Содержимое 11" descr="IMG_828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20" y="3143247"/>
            <a:ext cx="4572032" cy="3177175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7" descr="0156ca10cd118743d369f5f5e3e10be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04664"/>
            <a:ext cx="4824535" cy="3528392"/>
          </a:xfrm>
          <a:ln>
            <a:solidFill>
              <a:srgbClr val="FF0000"/>
            </a:solidFill>
          </a:ln>
        </p:spPr>
      </p:pic>
      <p:pic>
        <p:nvPicPr>
          <p:cNvPr id="8" name="Содержимое 8" descr="DSC0628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 rot="21197068">
            <a:off x="5426939" y="2624854"/>
            <a:ext cx="3315423" cy="3612995"/>
          </a:xfrm>
          <a:ln>
            <a:solidFill>
              <a:srgbClr val="FF0000"/>
            </a:solidFill>
          </a:ln>
        </p:spPr>
      </p:pic>
      <p:pic>
        <p:nvPicPr>
          <p:cNvPr id="9" name="Содержимое 11" descr="01.png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 rot="21290271">
            <a:off x="1819836" y="4189120"/>
            <a:ext cx="2607689" cy="2187575"/>
          </a:xfrm>
        </p:spPr>
      </p:pic>
      <p:pic>
        <p:nvPicPr>
          <p:cNvPr id="10" name="Содержимое 10" descr="z8umVkL5LgElBPWftB6XIhh3CjyOcSbS_med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6372200" y="260648"/>
            <a:ext cx="2232248" cy="1584176"/>
          </a:xfrm>
        </p:spPr>
      </p:pic>
    </p:spTree>
    <p:extLst>
      <p:ext uri="{BB962C8B-B14F-4D97-AF65-F5344CB8AC3E}">
        <p14:creationId xmlns:p14="http://schemas.microsoft.com/office/powerpoint/2010/main" xmlns="" val="62625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628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4602293">
            <a:off x="-37704" y="3552924"/>
            <a:ext cx="3511357" cy="2260475"/>
          </a:xfrm>
          <a:ln>
            <a:solidFill>
              <a:schemeClr val="accent1"/>
            </a:solidFill>
          </a:ln>
        </p:spPr>
      </p:pic>
      <p:pic>
        <p:nvPicPr>
          <p:cNvPr id="8" name="Содержимое 7" descr="DSC06290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5756071">
            <a:off x="5389430" y="3220074"/>
            <a:ext cx="3807259" cy="2777349"/>
          </a:xfrm>
          <a:ln>
            <a:solidFill>
              <a:schemeClr val="accent1"/>
            </a:solidFill>
          </a:ln>
        </p:spPr>
      </p:pic>
      <p:pic>
        <p:nvPicPr>
          <p:cNvPr id="11" name="Содержимое 10" descr="sp_image3.png"/>
          <p:cNvPicPr>
            <a:picLocks noGrp="1" noChangeAspect="1"/>
          </p:cNvPicPr>
          <p:nvPr>
            <p:ph sz="quarter" idx="4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290"/>
            <a:ext cx="2571768" cy="2571768"/>
          </a:xfrm>
        </p:spPr>
      </p:pic>
      <p:pic>
        <p:nvPicPr>
          <p:cNvPr id="9" name="Содержимое 8" descr="39fb03f5ec.jpg"/>
          <p:cNvPicPr>
            <a:picLocks noGrp="1" noChangeAspect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3429000"/>
            <a:ext cx="2315867" cy="3218153"/>
          </a:xfrm>
        </p:spPr>
      </p:pic>
      <p:sp>
        <p:nvSpPr>
          <p:cNvPr id="12" name="Овал 11"/>
          <p:cNvSpPr/>
          <p:nvPr/>
        </p:nvSpPr>
        <p:spPr>
          <a:xfrm>
            <a:off x="3000364" y="714356"/>
            <a:ext cx="235745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Содержимое 9" descr="300px-Wrestling_pictogram.svg.png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2571736" y="0"/>
            <a:ext cx="3456384" cy="2786058"/>
          </a:xfrm>
        </p:spPr>
      </p:pic>
      <p:pic>
        <p:nvPicPr>
          <p:cNvPr id="13" name="Содержимое 6" descr="42082_l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142852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Содержимое 2" descr="new-21628-2012-12-05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928662" y="403225"/>
            <a:ext cx="7027888" cy="45400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9852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279400" y="1039813"/>
            <a:ext cx="842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я: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323850" y="5876925"/>
            <a:ext cx="842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14678" y="642918"/>
            <a:ext cx="5472122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" name="Содержимое 10" descr="IMG_80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428604"/>
            <a:ext cx="7715304" cy="6143644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848600" cy="6048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9852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Исследования на кухне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338138" y="1039813"/>
            <a:ext cx="8424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338138" y="1025525"/>
            <a:ext cx="8424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49700" indent="-3949700" algn="l">
              <a:defRPr/>
            </a:pP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3276600" y="2387600"/>
            <a:ext cx="47879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" name="Содержимое 9" descr="DSC0628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21252953">
            <a:off x="391797" y="2558177"/>
            <a:ext cx="4172463" cy="3733598"/>
          </a:xfrm>
          <a:ln>
            <a:solidFill>
              <a:srgbClr val="FF0000"/>
            </a:solidFill>
          </a:ln>
        </p:spPr>
      </p:pic>
      <p:pic>
        <p:nvPicPr>
          <p:cNvPr id="13" name="Содержимое 12" descr="DSC0628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930314">
            <a:off x="4313529" y="1521221"/>
            <a:ext cx="3826762" cy="3397391"/>
          </a:xfrm>
          <a:ln>
            <a:solidFill>
              <a:srgbClr val="FF0000"/>
            </a:solidFill>
          </a:ln>
        </p:spPr>
      </p:pic>
      <p:pic>
        <p:nvPicPr>
          <p:cNvPr id="9" name="Содержимое 6" descr="0018-002-Piramida-pitanija-VO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744719"/>
            <a:ext cx="2643206" cy="211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Исследование условий в доме</a:t>
            </a:r>
            <a:br>
              <a:rPr lang="ru-RU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42910" y="1071547"/>
            <a:ext cx="3854478" cy="3571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Эксперимент </a:t>
            </a:r>
            <a:endParaRPr lang="ru-RU" dirty="0"/>
          </a:p>
        </p:txBody>
      </p:sp>
      <p:pic>
        <p:nvPicPr>
          <p:cNvPr id="9" name="Содержимое 8" descr="DSC0627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1571612"/>
            <a:ext cx="3357586" cy="3792198"/>
          </a:xfrm>
          <a:ln>
            <a:solidFill>
              <a:srgbClr val="FF0000"/>
            </a:solidFill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Поддувает ли холодный воздух в двери и окна</a:t>
            </a:r>
            <a:endParaRPr lang="ru-RU" dirty="0"/>
          </a:p>
        </p:txBody>
      </p:sp>
      <p:pic>
        <p:nvPicPr>
          <p:cNvPr id="6" name="Содержимое 16" descr="DSC0627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6" y="2285992"/>
            <a:ext cx="4041775" cy="3031331"/>
          </a:xfrm>
          <a:ln>
            <a:solidFill>
              <a:srgbClr val="FF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71538" y="5429264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Вывод: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Окна, двери на замок, не войдёт к нам холодок. Свечкой всё перепроверил. Нет в квартире сквозняка. Значит нам в квартире нашей не страшна теперь зима.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Исследование условий в доме</a:t>
            </a:r>
            <a:br>
              <a:rPr lang="ru-RU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42910" y="1071547"/>
            <a:ext cx="3854478" cy="3571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Эксперимент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9" y="1285860"/>
            <a:ext cx="4043362" cy="889015"/>
          </a:xfrm>
        </p:spPr>
        <p:txBody>
          <a:bodyPr>
            <a:normAutofit/>
          </a:bodyPr>
          <a:lstStyle/>
          <a:p>
            <a:r>
              <a:rPr lang="ru-RU" dirty="0" smtClean="0"/>
              <a:t>Как надо одеваться, если в квартире + 24С</a:t>
            </a:r>
            <a:endParaRPr lang="ru-RU" dirty="0"/>
          </a:p>
        </p:txBody>
      </p:sp>
      <p:pic>
        <p:nvPicPr>
          <p:cNvPr id="13" name="Содержимое 12" descr="DSC0630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90469" y="1785926"/>
            <a:ext cx="4135439" cy="3101579"/>
          </a:xfrm>
          <a:ln>
            <a:solidFill>
              <a:srgbClr val="FF0000"/>
            </a:solidFill>
          </a:ln>
        </p:spPr>
      </p:pic>
      <p:pic>
        <p:nvPicPr>
          <p:cNvPr id="14" name="Содержимое 13" descr="DSC0630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00562" y="2143116"/>
            <a:ext cx="4041775" cy="3031331"/>
          </a:xfrm>
          <a:ln>
            <a:solidFill>
              <a:srgbClr val="FF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928662" y="528638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Вывод: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Нужно одеваться в шортики и футболку. Иначе можно вспотеть. А это может привести к простуде.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214283" y="357166"/>
            <a:ext cx="8542368" cy="66518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9852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Исследование моего образа жизни</a:t>
            </a: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285720" y="3143248"/>
            <a:ext cx="2286017" cy="3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40000"/>
              </a:lnSpc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А  сейчас  зову 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вас  в  гости  в 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мой    большой спортивный зал. Папа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сам  его построил и здоровья пожелал.</a:t>
            </a:r>
          </a:p>
        </p:txBody>
      </p:sp>
      <p:pic>
        <p:nvPicPr>
          <p:cNvPr id="6" name="Содержимое 5" descr="DSC06275.JPG"/>
          <p:cNvPicPr>
            <a:picLocks noGrp="1" noChangeAspect="1"/>
          </p:cNvPicPr>
          <p:nvPr>
            <p:ph/>
          </p:nvPr>
        </p:nvPicPr>
        <p:blipFill>
          <a:blip r:embed="rId2" cstate="email"/>
          <a:stretch>
            <a:fillRect/>
          </a:stretch>
        </p:blipFill>
        <p:spPr>
          <a:xfrm>
            <a:off x="2666956" y="1428736"/>
            <a:ext cx="6381794" cy="4786346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sz="quarter"/>
          </p:nvPr>
        </p:nvSpPr>
        <p:spPr>
          <a:xfrm>
            <a:off x="571472" y="274638"/>
            <a:ext cx="8115328" cy="796908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Спорт  - мой товарищ</a:t>
            </a:r>
            <a:br>
              <a:rPr lang="ru-RU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11" name="Содержимое 10" descr="DSC0627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 rot="793762">
            <a:off x="5143504" y="1000108"/>
            <a:ext cx="3619523" cy="2714642"/>
          </a:xfrm>
          <a:ln>
            <a:solidFill>
              <a:srgbClr val="FF0000"/>
            </a:solidFill>
          </a:ln>
        </p:spPr>
      </p:pic>
      <p:pic>
        <p:nvPicPr>
          <p:cNvPr id="12" name="Содержимое 11" descr="DSC06274.JPG"/>
          <p:cNvPicPr>
            <a:picLocks noGrp="1" noChangeAspect="1"/>
          </p:cNvPicPr>
          <p:nvPr>
            <p:ph sz="quarter" idx="3"/>
          </p:nvPr>
        </p:nvPicPr>
        <p:blipFill>
          <a:blip r:embed="rId3" cstate="email"/>
          <a:stretch>
            <a:fillRect/>
          </a:stretch>
        </p:blipFill>
        <p:spPr>
          <a:xfrm>
            <a:off x="2707476" y="3000372"/>
            <a:ext cx="2732504" cy="3643338"/>
          </a:xfrm>
          <a:ln>
            <a:solidFill>
              <a:srgbClr val="FF0000"/>
            </a:solidFill>
          </a:ln>
        </p:spPr>
      </p:pic>
      <p:pic>
        <p:nvPicPr>
          <p:cNvPr id="10" name="Содержимое 9" descr="DSC01619.JPG"/>
          <p:cNvPicPr>
            <a:picLocks noGrp="1" noChangeAspect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 rot="20764754">
            <a:off x="313509" y="917857"/>
            <a:ext cx="2643206" cy="2928956"/>
          </a:xfrm>
          <a:ln>
            <a:solidFill>
              <a:srgbClr val="FF0000"/>
            </a:solidFill>
          </a:ln>
        </p:spPr>
      </p:pic>
      <p:pic>
        <p:nvPicPr>
          <p:cNvPr id="13" name="Содержимое 12" descr="animashki-sport-953.gif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429388" y="4000504"/>
            <a:ext cx="2143140" cy="2270914"/>
          </a:xfrm>
        </p:spPr>
      </p:pic>
      <p:pic>
        <p:nvPicPr>
          <p:cNvPr id="9" name="Содержимое 6" descr="ec32610e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14818"/>
            <a:ext cx="3107553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5301208"/>
            <a:ext cx="7931224" cy="1152128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Вывод:   </a:t>
            </a:r>
            <a:r>
              <a:rPr lang="ru-RU" sz="1800" dirty="0">
                <a:latin typeface="Comic Sans MS" pitchFamily="66" charset="0"/>
              </a:rPr>
              <a:t>Спорт - как доктор от хандры, для задорной детворы. </a:t>
            </a:r>
            <a:r>
              <a:rPr lang="ru-RU" sz="1800" dirty="0" smtClean="0">
                <a:latin typeface="Comic Sans MS" pitchFamily="66" charset="0"/>
              </a:rPr>
              <a:t> Силу </a:t>
            </a:r>
            <a:r>
              <a:rPr lang="ru-RU" sz="1800" dirty="0">
                <a:latin typeface="Comic Sans MS" pitchFamily="66" charset="0"/>
              </a:rPr>
              <a:t>духа поднимает, организм наш закаляет</a:t>
            </a:r>
          </a:p>
        </p:txBody>
      </p:sp>
      <p:pic>
        <p:nvPicPr>
          <p:cNvPr id="8" name="Содержимое 8" descr="Roller-Skates-1750495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 rot="21233346">
            <a:off x="420651" y="395336"/>
            <a:ext cx="4023241" cy="2621595"/>
          </a:xfrm>
          <a:ln>
            <a:solidFill>
              <a:schemeClr val="accent1"/>
            </a:solidFill>
          </a:ln>
        </p:spPr>
      </p:pic>
      <p:pic>
        <p:nvPicPr>
          <p:cNvPr id="9" name="Содержимое 13" descr="sm_full.png"/>
          <p:cNvPicPr>
            <a:picLocks noGrp="1" noChangeAspect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70676">
            <a:off x="1461870" y="3323808"/>
            <a:ext cx="1224483" cy="1787708"/>
          </a:xfrm>
        </p:spPr>
      </p:pic>
      <p:pic>
        <p:nvPicPr>
          <p:cNvPr id="10" name="Содержимое 9" descr="Man_skates_2.gif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6228184" y="332656"/>
            <a:ext cx="1948564" cy="1728192"/>
          </a:xfrm>
        </p:spPr>
      </p:pic>
      <p:pic>
        <p:nvPicPr>
          <p:cNvPr id="1026" name="Picture 2" descr="F:\DSC_05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3122">
            <a:off x="4141388" y="2488230"/>
            <a:ext cx="4549391" cy="27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989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Вода - моя подруга</a:t>
            </a:r>
            <a:br>
              <a:rPr lang="ru-RU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7" name="Содержимое 6" descr="DSC0156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786081" cy="3714775"/>
          </a:xfrm>
          <a:ln>
            <a:solidFill>
              <a:srgbClr val="0070C0"/>
            </a:solidFill>
          </a:ln>
        </p:spPr>
      </p:pic>
      <p:pic>
        <p:nvPicPr>
          <p:cNvPr id="8" name="Содержимое 7" descr="DSC01605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 rot="664951">
            <a:off x="4902860" y="1167809"/>
            <a:ext cx="3485012" cy="2613758"/>
          </a:xfrm>
          <a:ln>
            <a:solidFill>
              <a:srgbClr val="0070C0"/>
            </a:solidFill>
          </a:ln>
        </p:spPr>
      </p:pic>
      <p:pic>
        <p:nvPicPr>
          <p:cNvPr id="10" name="Содержимое 9" descr="DSC01648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 rot="20956481">
            <a:off x="1459618" y="3498408"/>
            <a:ext cx="4016252" cy="3012188"/>
          </a:xfrm>
          <a:ln>
            <a:solidFill>
              <a:srgbClr val="0070C0"/>
            </a:solidFill>
          </a:ln>
        </p:spPr>
      </p:pic>
      <p:pic>
        <p:nvPicPr>
          <p:cNvPr id="9" name="Содержимое 8" descr="e105d7545379928f93f80e64151bcd99.jpg"/>
          <p:cNvPicPr>
            <a:picLocks noGrp="1" noChangeAspect="1"/>
          </p:cNvPicPr>
          <p:nvPr>
            <p:ph sz="quarter" idx="3"/>
          </p:nvPr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1820" y="4357694"/>
            <a:ext cx="3175022" cy="2143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140</Words>
  <Application>Microsoft Office PowerPoint</Application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Исследование условий в доме </vt:lpstr>
      <vt:lpstr>Исследование условий в доме </vt:lpstr>
      <vt:lpstr>Слайд 6</vt:lpstr>
      <vt:lpstr>Спорт  - мой товарищ </vt:lpstr>
      <vt:lpstr>Вывод:   Спорт - как доктор от хандры, для задорной детворы.  Силу духа поднимает, организм наш закаляет</vt:lpstr>
      <vt:lpstr>Вода - моя подруга </vt:lpstr>
      <vt:lpstr>Слайд 10</vt:lpstr>
      <vt:lpstr>Слайд 11</vt:lpstr>
      <vt:lpstr>Спасибо за внимание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семья</cp:lastModifiedBy>
  <cp:revision>33</cp:revision>
  <dcterms:created xsi:type="dcterms:W3CDTF">2008-02-24T18:11:49Z</dcterms:created>
  <dcterms:modified xsi:type="dcterms:W3CDTF">2015-11-10T14:07:39Z</dcterms:modified>
</cp:coreProperties>
</file>