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56" r:id="rId2"/>
    <p:sldId id="258" r:id="rId3"/>
    <p:sldId id="261" r:id="rId4"/>
    <p:sldId id="302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308" r:id="rId34"/>
    <p:sldId id="292" r:id="rId35"/>
    <p:sldId id="305" r:id="rId36"/>
    <p:sldId id="293" r:id="rId37"/>
    <p:sldId id="304" r:id="rId38"/>
    <p:sldId id="294" r:id="rId39"/>
    <p:sldId id="306" r:id="rId40"/>
    <p:sldId id="295" r:id="rId41"/>
    <p:sldId id="307" r:id="rId42"/>
    <p:sldId id="296" r:id="rId43"/>
    <p:sldId id="303" r:id="rId44"/>
    <p:sldId id="297" r:id="rId45"/>
    <p:sldId id="299" r:id="rId46"/>
    <p:sldId id="300" r:id="rId47"/>
    <p:sldId id="301" r:id="rId48"/>
    <p:sldId id="309" r:id="rId49"/>
    <p:sldId id="310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660"/>
  </p:normalViewPr>
  <p:slideViewPr>
    <p:cSldViewPr>
      <p:cViewPr varScale="1">
        <p:scale>
          <a:sx n="87" d="100"/>
          <a:sy n="8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74F60-CC1D-490E-87D6-CCA3073E993A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843B2-24C4-47DE-A60B-797BA5CBD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6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F8D-E2F3-4ED6-B9E1-B27131ED8933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D97-6635-4550-9A1A-95D0A82A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F8D-E2F3-4ED6-B9E1-B27131ED8933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D97-6635-4550-9A1A-95D0A82A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F8D-E2F3-4ED6-B9E1-B27131ED8933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D97-6635-4550-9A1A-95D0A82A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F8D-E2F3-4ED6-B9E1-B27131ED8933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D97-6635-4550-9A1A-95D0A82A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F8D-E2F3-4ED6-B9E1-B27131ED8933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D97-6635-4550-9A1A-95D0A82A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F8D-E2F3-4ED6-B9E1-B27131ED8933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D97-6635-4550-9A1A-95D0A82A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F8D-E2F3-4ED6-B9E1-B27131ED8933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D97-6635-4550-9A1A-95D0A82A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F8D-E2F3-4ED6-B9E1-B27131ED8933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D97-6635-4550-9A1A-95D0A82A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F8D-E2F3-4ED6-B9E1-B27131ED8933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D97-6635-4550-9A1A-95D0A82A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F8D-E2F3-4ED6-B9E1-B27131ED8933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A6D97-6635-4550-9A1A-95D0A82A5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3F8D-E2F3-4ED6-B9E1-B27131ED8933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1A6D97-6635-4550-9A1A-95D0A82A59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453F8D-E2F3-4ED6-B9E1-B27131ED8933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1A6D97-6635-4550-9A1A-95D0A82A59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olimp-history.ru/node/591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olimp-history.ru/node/592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olimp-history.ru/node/593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olimp-history.ru/node/594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olimp-history.ru/node/595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olimp-history.ru/node/596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olimp-history.ru/node/597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olimp-history.ru/node/598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olimp-history.ru/node/599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olimp-history.ru/node/600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olimp-history.ru/node/601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olimp-history.ru/node/602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limp-history.ru/node/588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olimp-history.ru/node/589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limp-history.ru/node/590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1226840649_1200_1600_vet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967334"/>
            <a:ext cx="8001056" cy="31048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8582"/>
              </a:avLst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Зимняя олимпиада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Сочи 2014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  <a:hlinkClick r:id="rId2"/>
              </a:rPr>
              <a:t>Кёрлинг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Несмотря на то что на Олимпийских играх кёрлинг успел отметиться ещё в 1924 году, для главных стартов четырёхлетия этот вид спорта стал полностью признанным лишь в 1998 году, на Играх в Нагано.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fa79dc3dc7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1" y="1643050"/>
            <a:ext cx="5307021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  <a:hlinkClick r:id="rId2"/>
              </a:rPr>
              <a:t>Конькобежный спорт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Наряду с лыжными гонками конькобежный спорт в Сочи будет самым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медалеёмким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189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71611"/>
            <a:ext cx="5214974" cy="471490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  <a:hlinkClick r:id="rId2"/>
              </a:rPr>
              <a:t>Лыжное двоеборье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Соревнования по лыжному двоеборью на зимних Олимпийских играх 2014 в Сочи пройдут с 12 по 20 февраля в Комплексе для прыжков с трамплина «Русские горки», расположенному возле Красной Поляны. Будет разыграно 3 комплекта наград.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Admin\Рабочий стол\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428735"/>
            <a:ext cx="5214974" cy="4857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  <a:hlinkClick r:id="rId2"/>
              </a:rPr>
              <a:t>Лыжные гонки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Наряду с конькобежным спортом лыжные гонки в Сочи будут самым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медалеёмким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видом программы. Лыжники разыграют 12 комплектов наград: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дуатлоне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гонке с раздельным стартом, эстафете, индивидуальном спринте, командном спринте, в марафонах.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Admin\Рабочий стол\0_53e36_5c134030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643051"/>
            <a:ext cx="5357850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  <a:hlinkClick r:id="rId2"/>
              </a:rPr>
              <a:t>Прыжки с трамплина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 Сочи в прыжках на лыжах с трамплина будет разыграно 4 комплекта наград. Впервые в программу включены женские соревнования на трамплине К-95. Мужчины разыграют медали в командах на большом трамплине, а также индивидуальные призы на обоих трамплинах (К-95 и К-120).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Admin\Рабочий стол\1124087.8.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643050"/>
            <a:ext cx="521497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  <a:hlinkClick r:id="rId2"/>
              </a:rPr>
              <a:t>Санный спорт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соревнованиях по санному спорту с Сочи будет разыграно 4 комплекта медалей.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e02469245a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643050"/>
            <a:ext cx="530067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  <a:hlinkClick r:id="rId2"/>
              </a:rPr>
              <a:t>Скелетон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Скелетонисты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разыграют на XXII зимних Олимпийских играх два комплекта медалей - в соревнованиях мужчин и женщин.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Brady_Canfield_skeleton_start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643050"/>
            <a:ext cx="5143535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  <a:hlinkClick r:id="rId2"/>
              </a:rPr>
              <a:t>Сноубординг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Впервые на Олимпийских играх сноуборд появился только в 1998 году.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mountain-snowboarding-wallpaper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9" y="1643050"/>
            <a:ext cx="516414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  <a:hlinkClick r:id="rId2"/>
              </a:rPr>
              <a:t>Фигурное катание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Олимпийских играх в Сочи впервые в истории фигурного катания будет разыграно не четыре, а пять комплектов наград: в мужском и женском одиночном катании, среди спортивных пар, в танцах на льду плюс командное первенство.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7-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75" y="1643050"/>
            <a:ext cx="5207029" cy="464346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  <a:hlinkClick r:id="rId2"/>
              </a:rPr>
              <a:t>Фристайл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Фристайл, будучи одним из самых молодых видов спорта, продолжает развиваться и прирастать новыми видами и по сей день. Его первый официальный дебют состоялся на XVI зимних Олимпийских играх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Альбервиле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соревновательную программу которых из всех дисциплин попал только могул.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Documents and Settings\Admin\Рабочий стол\1335_2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643050"/>
            <a:ext cx="521497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142984"/>
            <a:ext cx="2209800" cy="400052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История возникновения Олимпийских игр очень древняя и уходит корнями в греческую мифологию. Принято считать. Что первые игры состоялись в 776 году до новой эры и были организованы в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честь бога Зевса в почитаемом греками святилище Олимпа.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6386" name="Picture 2" descr="C:\Documents and Settings\Admin\Рабочий стол\6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91143">
            <a:off x="2977852" y="918659"/>
            <a:ext cx="5609130" cy="459113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  <a:hlinkClick r:id="rId2"/>
              </a:rPr>
              <a:t>Хоккей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хоккейном турнире на Олимпиаде в Сочи будет разыграно два комплекта наград: среди мужских и женских сборных.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Рабочий стол\1325137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643050"/>
            <a:ext cx="521497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  <a:hlinkClick r:id="rId2"/>
              </a:rPr>
              <a:t>Шорт-трек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соревнованиях по шорт-треку в Сочи будет разыгрываться 8 комплектов наград на дистанциях 500, 1000, 1500 метров и в эстафетах у мужчин и женщин.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Admin\Рабочий стол\sh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643051"/>
            <a:ext cx="5214974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Эмблема Зимних Олимпийских игр 2014 года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214950"/>
            <a:ext cx="7772400" cy="128588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1 декабря 2009 года в Москве представлена эмблема первых в истории России зимних Олимпийских игр «Сочи-2014».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    Девиз сочинских Игр - </a:t>
            </a:r>
            <a:r>
              <a:rPr lang="ru-RU" b="1" dirty="0" err="1" smtClean="0"/>
              <a:t>Gateway</a:t>
            </a:r>
            <a:r>
              <a:rPr lang="ru-RU" b="1" dirty="0" smtClean="0"/>
              <a:t> </a:t>
            </a:r>
            <a:r>
              <a:rPr lang="ru-RU" b="1" dirty="0" err="1" smtClean="0"/>
              <a:t>to</a:t>
            </a:r>
            <a:r>
              <a:rPr lang="ru-RU" b="1" dirty="0" smtClean="0"/>
              <a:t> </a:t>
            </a:r>
            <a:r>
              <a:rPr lang="ru-RU" b="1" dirty="0" err="1" smtClean="0"/>
              <a:t>the</a:t>
            </a:r>
            <a:r>
              <a:rPr lang="ru-RU" b="1" dirty="0" smtClean="0"/>
              <a:t> </a:t>
            </a:r>
            <a:r>
              <a:rPr lang="ru-RU" b="1" dirty="0" err="1" smtClean="0"/>
              <a:t>Future</a:t>
            </a:r>
            <a:r>
              <a:rPr lang="ru-RU" b="1" dirty="0" smtClean="0"/>
              <a:t> </a:t>
            </a:r>
            <a:r>
              <a:rPr lang="ru-RU" dirty="0" smtClean="0"/>
              <a:t>(Ворота в будущее).</a:t>
            </a:r>
          </a:p>
          <a:p>
            <a:endParaRPr lang="ru-RU" dirty="0"/>
          </a:p>
        </p:txBody>
      </p:sp>
      <p:pic>
        <p:nvPicPr>
          <p:cNvPr id="18434" name="Picture 2" descr="C:\Documents and Settings\Admin\Рабочий стол\Sochi2014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5500726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000108"/>
            <a:ext cx="7772400" cy="100013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Зимние Олимпийские игры Сочи-2014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14554"/>
            <a:ext cx="7772400" cy="214314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Зимние Олимпийские игры 2014  — международное спортивное мероприятие, которое пройдёт с 7 по 23 февраля 2014 года.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Столица Олимпиады, Сочи (Россия), была выбрана в городе Гватемала, столице Гватемалы 4 июля 2007 года.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В России Олимпийские Игры пройдут во второй раз (до этого в Москве проходили XXII Летние Олимпийские игры 1980), и впервые — зимние игры.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67"/>
            <a:ext cx="2212848" cy="11430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Олимпийский символ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285860"/>
            <a:ext cx="2209800" cy="4857784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Первые символы современных Олимпийских игр брали свое начало в олимпиадах древности, например лавровый венок, которым увенчивали победителей, или оливковая ветвь. На смену им пришел современный олимпийский символ. Он представляет собой пять переплетенных многоцветных или одноцветных колец и олицетворяет единство пяти континентов и встречу спортсменов всего мира на Олимпийских играх. Переплетенные кольца изображены в следующем порядке: три кольца вверху (слева направо) - синее, черное, красное и два внизу - желтое и зеленое.</a:t>
            </a:r>
          </a:p>
          <a:p>
            <a:endParaRPr lang="ru-RU" sz="12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0482" name="Picture 2" descr="C:\Documents and Settings\Admin\Рабочий стол\Commento-Olimp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2861">
            <a:off x="3052756" y="1133895"/>
            <a:ext cx="5662863" cy="4246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8604"/>
            <a:ext cx="221284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Олимпийский огонь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928670"/>
            <a:ext cx="2209800" cy="5357850"/>
          </a:xfrm>
        </p:spPr>
        <p:txBody>
          <a:bodyPr>
            <a:noAutofit/>
          </a:bodyPr>
          <a:lstStyle/>
          <a:p>
            <a:r>
              <a:rPr lang="ru-RU" sz="1050" dirty="0" smtClean="0">
                <a:latin typeface="Arial" pitchFamily="34" charset="0"/>
                <a:cs typeface="Arial" pitchFamily="34" charset="0"/>
              </a:rPr>
              <a:t>Зажжение олимпийского огня - один из главных ритуалов на торжественной церемонии открытия и летних, и зимних Олимпийских игр.</a:t>
            </a:r>
          </a:p>
          <a:p>
            <a:r>
              <a:rPr lang="ru-RU" sz="1050" dirty="0" smtClean="0">
                <a:latin typeface="Arial" pitchFamily="34" charset="0"/>
                <a:cs typeface="Arial" pitchFamily="34" charset="0"/>
              </a:rPr>
              <a:t>Мысль об олимпийском огне, рождающемся от солнечных лучей у развалин храма Зевса в Олимпии, и его доставке факельной эстафетой на олимпийский стадион к моменту открытия Игр родилась у Пьера де Кубертена в 1912 г.</a:t>
            </a:r>
          </a:p>
          <a:p>
            <a:r>
              <a:rPr lang="ru-RU" sz="1050" dirty="0" smtClean="0">
                <a:latin typeface="Arial" pitchFamily="34" charset="0"/>
                <a:cs typeface="Arial" pitchFamily="34" charset="0"/>
              </a:rPr>
              <a:t>Впервые церемония зажжения олимпийского огня была проведена на Играх XI Олимпиады 1928 г. в Амстердаме, а на зимних Играх - в 1952 г. в Осло.</a:t>
            </a:r>
          </a:p>
          <a:p>
            <a:r>
              <a:rPr lang="ru-RU" sz="1050" dirty="0" smtClean="0">
                <a:latin typeface="Arial" pitchFamily="34" charset="0"/>
                <a:cs typeface="Arial" pitchFamily="34" charset="0"/>
              </a:rPr>
              <a:t>Обычно честь завершить эстафету по дорожке олимпийского стадиона на церемонии открытия Игр и зажечь от факела олимпийский огонь в специальной чаше предоставляется одному из ведущих спортсменов страны, в которой проводятся Игры. На празднике открытия Московской Олимпиады огонь зажигал олимпийский чемпион баскетболист Сергей Белов.</a:t>
            </a:r>
          </a:p>
          <a:p>
            <a:endParaRPr lang="ru-RU" sz="105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1506" name="Picture 2" descr="C:\Documents and Settings\Admin\Рабочий стол\fire_oli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91613">
            <a:off x="3053575" y="1119205"/>
            <a:ext cx="5671986" cy="411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000108"/>
            <a:ext cx="7772400" cy="1500198"/>
          </a:xfrm>
        </p:spPr>
        <p:txBody>
          <a:bodyPr/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Талисман Олимпийских игр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Традиция называть талисман Олимпийских игр возникла не так давно.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Обычно талисманом объявляют изображение какого-либо животного, популярного в стране, проводящей Олимпийские игры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2212848" cy="85725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Талисманы Сочи-2014.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214422"/>
            <a:ext cx="2209800" cy="464347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Леопард</a:t>
            </a:r>
          </a:p>
          <a:p>
            <a:pPr algn="ctr"/>
            <a:r>
              <a:rPr lang="ru-RU" sz="1400" dirty="0" smtClean="0"/>
              <a:t>Автор Вадим Пак, 1977 г.р., г. Находка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   Леопард – прекрасный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сноубордист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2530" name="Picture 2" descr="C:\Documents and Settings\Admin\Рабочий стол\23f60b1b8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03673">
            <a:off x="3053237" y="840890"/>
            <a:ext cx="5494717" cy="452806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5729"/>
            <a:ext cx="2212848" cy="71437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Белый мишка.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071546"/>
            <a:ext cx="2209800" cy="54292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400" dirty="0" smtClean="0"/>
              <a:t> Автор Олег Сердечный, 1957 г.р., г. Сочи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 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полярной ночью им некогда скучать!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3554" name="Picture 2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5530">
            <a:off x="3147182" y="681622"/>
            <a:ext cx="5600219" cy="476151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67"/>
            <a:ext cx="2212848" cy="642941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Зайка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000108"/>
            <a:ext cx="2209800" cy="5072098"/>
          </a:xfrm>
        </p:spPr>
        <p:txBody>
          <a:bodyPr>
            <a:normAutofit fontScale="92500"/>
          </a:bodyPr>
          <a:lstStyle/>
          <a:p>
            <a:r>
              <a:rPr lang="ru-RU" sz="1400" dirty="0" smtClean="0"/>
              <a:t> Автор Сильвия Петрова, 1994 г.р., Чувашская республика, </a:t>
            </a:r>
            <a:r>
              <a:rPr lang="ru-RU" sz="1400" dirty="0" err="1" smtClean="0"/>
              <a:t>Янчиковский</a:t>
            </a:r>
            <a:r>
              <a:rPr lang="ru-RU" sz="1400" dirty="0" smtClean="0"/>
              <a:t> р-н, деревня Новое </a:t>
            </a:r>
            <a:r>
              <a:rPr lang="ru-RU" sz="1400" dirty="0" err="1" smtClean="0"/>
              <a:t>Буяново</a:t>
            </a:r>
            <a:r>
              <a:rPr lang="ru-RU" sz="1400" dirty="0" smtClean="0"/>
              <a:t>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</a:t>
            </a:r>
            <a:r>
              <a:rPr lang="ru-RU" sz="1400" dirty="0" smtClean="0"/>
              <a:t>.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24578" name="Picture 2" descr="C:\Documents and Settings\Admin\Рабочий стол\za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8802">
            <a:off x="3136527" y="777100"/>
            <a:ext cx="5316492" cy="470953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Возрождение Олимпийских игр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Благодаря многолетним усилиям Пьера де Кубертена 23 июня 1894 года был создан Международный олимпийский комитет (МОК) эта организация и по сей день является высшим руководящим органом олимпийского движения.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Первые Всемирные соревнования , аналогичные древнегреческим Олимпийским играм прошли в 1896 году в Афинах. В программе игр 1 Олимпиады было 9 видов спорта. С этого момента Олимпийские игры стали главным международным спортивным событием. Они проходили в самых разных городах мира. Олимпийский цикл был нарушен лишь трижды в 1916 году из-за Первой мировой войны, в 1940 и 1944 годах из-за Второй мировой войны.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7772400" cy="186252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Концепция заявки Сочи-2014. 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150000"/>
              </a:lnSpc>
              <a:spcAft>
                <a:spcPct val="45000"/>
              </a:spcAft>
              <a:buFontTx/>
              <a:buChar char="•"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Уникальность Сочи - сочетании горного ландшафта и субтропического побережья Черного моря.</a:t>
            </a:r>
          </a:p>
          <a:p>
            <a:pPr marL="609600" indent="-609600">
              <a:lnSpc>
                <a:spcPct val="150000"/>
              </a:lnSpc>
              <a:spcAft>
                <a:spcPct val="45000"/>
              </a:spcAft>
              <a:buFontTx/>
              <a:buChar char="•"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Сочи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предлагает совершенно новую компактную инфраструктуру, созданную специально для Игр.</a:t>
            </a:r>
          </a:p>
          <a:p>
            <a:pPr marL="609600" indent="-609600">
              <a:lnSpc>
                <a:spcPct val="150000"/>
              </a:lnSpc>
              <a:spcAft>
                <a:spcPct val="45000"/>
              </a:spcAft>
              <a:buFontTx/>
              <a:buChar char="•"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В рамках Игр задействуется 11 спортсооружений, сгруппированных в два кластера: компактность, эффективность и управляемость Игр.</a:t>
            </a:r>
          </a:p>
          <a:p>
            <a:pPr marL="609600" indent="-609600">
              <a:lnSpc>
                <a:spcPct val="150000"/>
              </a:lnSpc>
              <a:spcAft>
                <a:spcPct val="45000"/>
              </a:spcAft>
              <a:buFontTx/>
              <a:buChar char="•"/>
            </a:pPr>
            <a:r>
              <a:rPr lang="ru-RU" sz="7200" dirty="0" smtClean="0">
                <a:latin typeface="Arial" pitchFamily="34" charset="0"/>
                <a:cs typeface="Arial" pitchFamily="34" charset="0"/>
              </a:rPr>
              <a:t>Две Олимпийские деревни обеспечат максимум удобства для спортсменов.</a:t>
            </a:r>
            <a:endParaRPr lang="en-GB" sz="7200" dirty="0" smtClean="0">
              <a:latin typeface="Arial" pitchFamily="34" charset="0"/>
              <a:cs typeface="Arial" pitchFamily="34" charset="0"/>
            </a:endParaRPr>
          </a:p>
          <a:p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Олимпийский парк зимних игр Сочи 2014</a:t>
            </a:r>
            <a:endParaRPr lang="ru-RU" dirty="0"/>
          </a:p>
        </p:txBody>
      </p:sp>
      <p:pic>
        <p:nvPicPr>
          <p:cNvPr id="25602" name="Picture 2" descr="C:\Documents and Settings\Admin\Рабочий стол\42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Олимпийский стадион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Documents and Settings\Admin\Рабочий стол\олимпийский стади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14282" y="1214422"/>
            <a:ext cx="864399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Здание Олимпийского Стадиона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Фишт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расположено в Олимпийском парке так, что зрители на трибунах могут одновременно наблюдать горные вершины на севере и море на юге.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Композиция Олимпийского Стадиона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Фишт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в Сочи абсолютно уникальна для России. Кровля стадиона т выполнена из долговечного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свето пропускающего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плёночного материала, используемого во многих стадионах, и при взгляде в сторону гор, стадион напомнит форму скалистого утёса, который гармонично вольется в открывающуюся из Имеретинской низменности панораму Кавказских гор.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Приоритетом при проектировании является обеспечение максимальной безопасности зрителей, спортсменов, сотрудников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окончании Олимпийских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Паралимпийских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 2014 года Олимпийский Стадион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Фишт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станет местом проведения матчей национальной сборной России по футболу, тренировочным спортивным центром, а также будет служить для проведения массовых развлекательных мероприятий и шоу (вместимость стадиона после игр будет увеличена до 45 тыс. мест).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Фишт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возвышается на 2 857 м. над уровнем моря и входит в число наиболее популярных и известных вершин на российских просторах. В переводе с адыгейского языка название горы означает «Белая голова», «Белая изморозь» или 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Свое название гора получила благодаря леднику на ее вершине. Сверкающая снежная шапка послужила и прообразом оригинальной архитектурной концепции центрального олимпийского стадиона. Кстати, прозрачная крыша этого спортивного сооружения позволит зрителям рассмотреть гору от подножия до пика.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Арена для кёрлинга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Documents and Settings\Admin\Рабочий стол\арена для керлин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28596" y="1600440"/>
            <a:ext cx="821537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Керлинговый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Центр «Ледяной куб» расположен в прибрежном кластере в комплексе сооружений Олимпийского парка.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Дизайн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Керлингового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Центра «Ледяной куб» лаконичен. В нем прочитывается демократичность, доступность и в то же время праздничность, характерные для Олимпийских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Паралимпийских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Керлинговый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Центр «Ледяной куб» – объект сборно-разборного типа с возможностью демонтажа и переноса для строительства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постолимпийское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использование в качестве Ледовой арены для керлинга в другой город Российской Федерации.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Ледовый дворец спорта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Documents and Settings\Admin\Рабочий стол\ледовый двор спорта айсбер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6688"/>
            <a:ext cx="9144000" cy="542131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00034" y="1071546"/>
            <a:ext cx="77153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Ледовый дворец «Большой» является частью комплекса объектов Международной федерации хоккея с шайбой (IIHF), который включает в себя Ледовый дворец «Большой» и Ледовую Арену «Шайба» для проведения соревнований по хоккею с шайбой и тренировочный каток. Все объекты находятся в непосредственной близости друг от друга, что обеспечит максимально комфортные условия для спортсменов и гостей Игр.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 Ледового дворца «Большой» на 12 000 зрительских мест – это единое здание, перекрытое сферическим куполом. В основу концепции арены заложен образ замерзшей капли. Господствующий цвет покрытий купола – серебристый.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окончании Игр Ледовый дворец «Большой» станет сверхсовременным многофункциональным спортивным и развлекательным объектом мирового уровня.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одной стороны, название Ледового дворца подчеркивает особенности спортивного сооружения. «Большой» станет одним из самых вместительных Олимпийских объектов, предназначенных для проведения соревнований по самым массовым видам спорта. В то же время, слово «Большой», ставшее понятным и узнаваемым среди представителей многих стран и народов, вызывает устойчивую ассоциацию с Россией – Большим театром, традициями русской школы балета, фигурного катания, хоккея и другими достижениями самой большой страны в мире.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Конькобежный центр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Documents and Settings\Admin\Рабочий стол\конькобежный цент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57158" y="1292658"/>
            <a:ext cx="82153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Конькобежный центр «Адлер-Арена» представляет собой овальный стадион с двумя соревновательными дорожками и одной тренировочной. Размеры ледовой дорожки соответствует стандартам Международного союза конькобежцев (длина дорожки – 400 м). В частности, ледовая дорожка спроектирована так, чтобы обеспечить наилучшие хронометрические показатели.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Крытый конькобежный центр «Адлер-Арена» размещен в центральной части Олимпийского парка.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5729"/>
            <a:ext cx="2212848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642918"/>
            <a:ext cx="2209800" cy="528641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Возрождением Олимпийских игр  мы обязаны французскому энтузиасту , большому поклоннику спорта Пьеру де Кубертену,</a:t>
            </a:r>
            <a:endParaRPr lang="ru-RU" sz="20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8370" name="Picture 2" descr="C:\Documents and Settings\Admin\Рабочий стол\pierre-de-coubertin-1452-t-600x600-rw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7617">
            <a:off x="3164328" y="486039"/>
            <a:ext cx="5263315" cy="52740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Малая ледовая арена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Documents and Settings\Admin\Рабочий стол\малая ледовая аре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3025"/>
            <a:ext cx="9144000" cy="55149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537858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Малая ледовая арена предназначена для проведения международных соревнований по хоккею с шайбой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следж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-хоккею, в том числе в рамках XXII Олимпийских зимних игр и XI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Паралимпийских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зимних игр 2014 года в Сочи.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Большая ледовая арена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Documents and Settings\Admin\Рабочий стол\большая ледовая аре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000109"/>
            <a:ext cx="87154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Ледовая Арена «Шайба» является частью комплекса объектов Международной федерации хоккея с шайбой (IIHF), который включает в себя Ледовый дворец «Большой» и Ледовую Арену «Шайба» для проведения соревнований по хоккею с шайбой и тренировочный каток. Все объекты находятся в непосредственной близости друг от друга, что обеспечит максимально комфортные условия для спортсменов и гостей Игр.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Ледовая Арена «Шайба» рассчитана на 7 000 зрительских мест. На объекте пройдут соревнования по хоккею с шайбой в рамках Олимпийских зимних игр и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следж-хоккею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рамках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Паралимпийских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зимних игр.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Ледовая Арена «Шайба» – объект сборно-разборного типа с возможностью демонтажа и переноса для строительства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постолимпийское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использование в качестве Ледового дворца спорта в другой город Российской Федерации.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Шайба – спортивный снаряд, без которого невозможно представить игру в хоккей. Название с точностью отражает назначение объекта. Кроме того, для россиян клич «Шайбу!» является универсальным и узнаваемым способом поддержки хоккейной команды на международных первенствах. Таким образом, это название подчеркивает характер «русских» зимних Игр.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Медали зимних олимпийских игр Сочи 2014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3116"/>
            <a:ext cx="864399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Оргкомитет Сочи-2014 представил награды, которые будут вручаться во время Олимпийских игр. На медалях изображены орнаменты, популярные в традиционных российских промыслах. Проект медалей принадлежит молодым российским дизайнерам Сергею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Царькову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Александре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Федориной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Павлу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Наседкину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Сергею Ефремову.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Вес медалей составит от 460 до 531 граммов и будет зависеть от достоинства награды. Отметим, что на Играх в Сочи будет разыграно 98 комплектов наград в 15 видах спорта. Для награждения победителей будет изготовлено около 1300 медалей. Олимпиада в Сочи станет рекордной по числу представленных видов соревнований.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Золотая медаль Сочи 2014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Picture 2" descr="C:\Documents and Settings\Admin\Рабочий стол\BLfxbmiCIAA34LH_1374046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8786874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960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Серебряная медаль Сочи 2014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 descr="C:\Documents and Settings\Admin\Рабочий стол\1370316343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57256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Бронзовые медали Сочи 2014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C:\Documents and Settings\Admin\Рабочий стол\1369900884_0617.1024x7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858312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Admin\Рабочий стол\e56859fc95d86c4db25ae79c23842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754942"/>
          </a:xfrm>
        </p:spPr>
        <p:txBody>
          <a:bodyPr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Интернет ресурсы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510418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smtClean="0">
                <a:latin typeface="Arial" pitchFamily="34" charset="0"/>
                <a:cs typeface="Arial" pitchFamily="34" charset="0"/>
              </a:rPr>
              <a:t>www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sochi2014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.с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om</a:t>
            </a:r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6400" dirty="0" smtClean="0">
                <a:latin typeface="Arial" pitchFamily="34" charset="0"/>
                <a:cs typeface="Arial" pitchFamily="34" charset="0"/>
              </a:rPr>
              <a:t>rosinka679ru</a:t>
            </a:r>
          </a:p>
          <a:p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nedvijimost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for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jou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ru</a:t>
            </a:r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alisman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sochi2014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com</a:t>
            </a:r>
          </a:p>
          <a:p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gurei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ucoz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ru</a:t>
            </a:r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bolutanova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ucoz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ru</a:t>
            </a:r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liveintemet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ru</a:t>
            </a:r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loveopium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ru</a:t>
            </a:r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6400" dirty="0" smtClean="0">
                <a:latin typeface="Arial" pitchFamily="34" charset="0"/>
                <a:cs typeface="Arial" pitchFamily="34" charset="0"/>
              </a:rPr>
              <a:t>sport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rbe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ru</a:t>
            </a:r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bersign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net</a:t>
            </a:r>
          </a:p>
          <a:p>
            <a:r>
              <a:rPr lang="en-US" sz="6400" dirty="0" smtClean="0">
                <a:latin typeface="Arial" pitchFamily="34" charset="0"/>
                <a:cs typeface="Arial" pitchFamily="34" charset="0"/>
              </a:rPr>
              <a:t>blog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kp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ru</a:t>
            </a:r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delate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info</a:t>
            </a:r>
          </a:p>
          <a:p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nsportal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ru</a:t>
            </a:r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Otherreferats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allbest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6400" dirty="0" err="1" smtClean="0">
                <a:latin typeface="Arial" pitchFamily="34" charset="0"/>
                <a:cs typeface="Arial" pitchFamily="34" charset="0"/>
              </a:rPr>
              <a:t>ru</a:t>
            </a:r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Возникновение зимних Олимпиад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ru-RU" sz="7200" dirty="0" smtClean="0">
                <a:latin typeface="Arial" pitchFamily="34" charset="0"/>
                <a:cs typeface="Arial" pitchFamily="34" charset="0"/>
              </a:rPr>
              <a:t>Впервые вопрос о проведении отдельно Зимних Олимпийских игр обсуждался на сессии МОК в Будапеште (1911г), однако представители скандинавских стран, опасаясь за успех традиционных Северных игр, проходящих в Стокгольме, и соревнований в норвежском 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Холменколлене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, были категорически против подобных инициатив. К тому же два зимних вида спорта Хоккей и фигурное катание к 1924 году уже были олимпийскими видами спорта, поскольку включались в программу летних Игр в Лондоне (1908) и Антверпене (1920). При содействии МОК и в частности все того же неутомимого Пьера де Кубертена в 1924 во Франции прошла «Неделя зимнего спорта, посвященная предстоящим Играм VIII Олимпиады в Париже», которой через год был присвоен официальный статус Первых Зимних Олимпийских игр. С тех пор вплоть до 1992 года белая Олимпиада шла в ногу с летней, пропустив вместе с ней 1940 и 1944 годы. По решению МОК с 1994 года Зимние Олимпийские игры проводятся через два года после летней Олимпиады. 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000108"/>
            <a:ext cx="7772400" cy="1428760"/>
          </a:xfrm>
        </p:spPr>
        <p:txBody>
          <a:bodyPr/>
          <a:lstStyle/>
          <a:p>
            <a:pPr algn="ctr"/>
            <a:r>
              <a:rPr lang="ru-RU" dirty="0" smtClean="0"/>
              <a:t>Олимпийская клятва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93891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Текст Олимпийской клятвы спортсменов.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 имени всех спортсменов я обещаю ,что мы будем участвовать в этих Олимпийских играх, уважая и соблюдая правила, по которым  они проводятся, в истинно спортивном духе, во славу спорта и во имя чести своих команд.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1162050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Виды спорта на олимпиаде Сочи 2014 года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Биатлон</a:t>
            </a:r>
            <a:endParaRPr lang="ru-RU" dirty="0" smtClean="0"/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Биатлон – третий по количеству медалей вид спорта в программе Сочинских Игр. В биатлонном турнире будет разыграно 11 комплектов наград: в спринте, преследовании, индивидуальной гонке, масс –старте , эстафете – у мужчин и женщин и смешанной эстафете.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Rostovtsev-Tur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643050"/>
            <a:ext cx="521497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hlinkClick r:id="rId2"/>
              </a:rPr>
              <a:t>Бобслей</a:t>
            </a:r>
            <a:endParaRPr lang="ru-RU" sz="1800" dirty="0" smtClean="0"/>
          </a:p>
          <a:p>
            <a:r>
              <a:rPr lang="ru-RU" sz="1800" dirty="0" smtClean="0"/>
              <a:t>На турнире по бобслею на Зимних Олимпийских играх 2014 года в Сочи будет разыграно 3 комплекта медалей - два у мужчин (двойки и четвёрки) и один у женщин (двойки).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495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643050"/>
            <a:ext cx="5214973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  <a:hlinkClick r:id="rId2"/>
              </a:rPr>
              <a:t>Горнолыжный спорт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Программу Олимпийских игр горнолыжный спорт украшает собой с 1936 года, когда в немецком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Гармиш-Партенкирхене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состоялись пятые зимние Игры.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slalom-gig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43050"/>
            <a:ext cx="5143536" cy="47434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663</TotalTime>
  <Words>2481</Words>
  <Application>Microsoft Office PowerPoint</Application>
  <PresentationFormat>Экран (4:3)</PresentationFormat>
  <Paragraphs>124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Поток</vt:lpstr>
      <vt:lpstr>Презентация PowerPoint</vt:lpstr>
      <vt:lpstr>Презентация PowerPoint</vt:lpstr>
      <vt:lpstr>Возрождение Олимпийских игр</vt:lpstr>
      <vt:lpstr>Презентация PowerPoint</vt:lpstr>
      <vt:lpstr>Возникновение зимних Олимпиад</vt:lpstr>
      <vt:lpstr>Олимпийская клятва </vt:lpstr>
      <vt:lpstr>Виды спорта на олимпиаде Сочи 2014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Эмблема Зимних Олимпийских игр 2014 года </vt:lpstr>
      <vt:lpstr>Зимние Олимпийские игры Сочи-2014</vt:lpstr>
      <vt:lpstr>Олимпийский символ  </vt:lpstr>
      <vt:lpstr>Олимпийский огонь  </vt:lpstr>
      <vt:lpstr>Талисман Олимпийских игр </vt:lpstr>
      <vt:lpstr>Талисманы Сочи-2014.</vt:lpstr>
      <vt:lpstr>Белый мишка.</vt:lpstr>
      <vt:lpstr> Зайка</vt:lpstr>
      <vt:lpstr>Концепция заявки Сочи-2014. </vt:lpstr>
      <vt:lpstr>Олимпийский парк зимних игр Сочи 2014</vt:lpstr>
      <vt:lpstr>Олимпийский стадион</vt:lpstr>
      <vt:lpstr>Презентация PowerPoint</vt:lpstr>
      <vt:lpstr>Арена для кёрлинга</vt:lpstr>
      <vt:lpstr>Презентация PowerPoint</vt:lpstr>
      <vt:lpstr>Ледовый дворец спорта</vt:lpstr>
      <vt:lpstr>Презентация PowerPoint</vt:lpstr>
      <vt:lpstr>Конькобежный центр</vt:lpstr>
      <vt:lpstr>Презентация PowerPoint</vt:lpstr>
      <vt:lpstr>Малая ледовая арена</vt:lpstr>
      <vt:lpstr>Презентация PowerPoint</vt:lpstr>
      <vt:lpstr>Большая ледовая арена</vt:lpstr>
      <vt:lpstr>Презентация PowerPoint</vt:lpstr>
      <vt:lpstr>Медали зимних олимпийских игр Сочи 2014</vt:lpstr>
      <vt:lpstr>Золотая медаль Сочи 2014</vt:lpstr>
      <vt:lpstr>Серебряная медаль Сочи 2014</vt:lpstr>
      <vt:lpstr>Бронзовые медали Сочи 2014</vt:lpstr>
      <vt:lpstr>Презентация PowerPoint</vt:lpstr>
      <vt:lpstr>Интернет ресурсы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Сергей</cp:lastModifiedBy>
  <cp:revision>66</cp:revision>
  <dcterms:created xsi:type="dcterms:W3CDTF">2013-10-07T15:54:10Z</dcterms:created>
  <dcterms:modified xsi:type="dcterms:W3CDTF">2015-11-15T12:31:11Z</dcterms:modified>
</cp:coreProperties>
</file>