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66" r:id="rId4"/>
    <p:sldId id="267" r:id="rId5"/>
    <p:sldId id="259" r:id="rId6"/>
    <p:sldId id="256" r:id="rId7"/>
    <p:sldId id="260" r:id="rId8"/>
    <p:sldId id="261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08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60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0AEAC5-FCC0-4542-A773-A6ED65B4BB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14AC81-48D4-4C8D-A928-90EC644A63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CA3FFA-232A-4CE4-9E74-6253296661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91F7F6-6A77-43D1-88F3-4480395F01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C3AFB-B128-4722-9936-DECA003BEC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07874F-DA6E-4357-A4BA-B74AD24450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517B4-52A3-42B4-B73D-DC387C444E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B5F7D7-C191-4BAB-B704-C84F4E8713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8AEE8-999F-4A29-898C-9AB51A88AE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3B057B-038A-477B-9627-36939AF7F0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A2173F-D478-476B-A5C6-90B6E3A83A3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D8604F-56EE-4918-B830-580DA13477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F4FF3BC-C5F9-49BC-B808-C7527C33712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506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50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wikipedia.org/wiki/%D0%A2%D1%80%D0%B5%D0%B7%D0%B8%D0%BD%D0%B8,_%D0%94%D0%BE%D0%BC%D0%B5%D0%BD%D0%B8%D0%BA%D0%BE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F%D0%B0%D1%80%D0%BB%D0%B0%D0%BD%D0%B4,_%D0%90%D0%BB%D1%8C%D1%84%D1%80%D0%B5%D0%B4_%D0%90%D0%BB%D0%B5%D0%BA%D1%81%D0%B0%D0%BD%D0%B4%D1%80%D0%BE%D0%B2%D0%B8%D1%87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sz="3200"/>
              <a:t>Петропавловский собор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436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hlinkClick r:id="rId2" tooltip="Трезини, Доменико"/>
              </a:rPr>
              <a:t>Доменико Трезини</a:t>
            </a:r>
            <a:r>
              <a:rPr lang="ru-RU" sz="2800"/>
              <a:t> 1712 – 1733 гг </a:t>
            </a:r>
          </a:p>
        </p:txBody>
      </p:sp>
      <p:pic>
        <p:nvPicPr>
          <p:cNvPr id="7175" name="Picture 7" descr="11679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2209800" y="762000"/>
            <a:ext cx="4724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762000"/>
            <a:ext cx="5257800" cy="5181600"/>
          </a:xfrm>
        </p:spPr>
      </p:pic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/>
        </p:spPr>
        <p:txBody>
          <a:bodyPr/>
          <a:lstStyle/>
          <a:p>
            <a:r>
              <a:rPr lang="ru-RU" sz="3200"/>
              <a:t>Синагога – еврейский храм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6172200"/>
            <a:ext cx="8229600" cy="685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А.В.Малов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sz="4000"/>
              <a:t>Храм Будды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781800"/>
            <a:ext cx="8229600" cy="7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/>
          </a:p>
        </p:txBody>
      </p:sp>
      <p:pic>
        <p:nvPicPr>
          <p:cNvPr id="17415" name="Picture 7" descr="7d49b54f4e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914400"/>
            <a:ext cx="4343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81700"/>
            <a:ext cx="8229600" cy="1752600"/>
          </a:xfrm>
        </p:spPr>
        <p:txBody>
          <a:bodyPr/>
          <a:lstStyle/>
          <a:p>
            <a:r>
              <a:rPr lang="ru-RU" sz="2800"/>
              <a:t>Усыпальница Российских императоров</a:t>
            </a:r>
          </a:p>
        </p:txBody>
      </p:sp>
      <p:pic>
        <p:nvPicPr>
          <p:cNvPr id="9223" name="Picture 7" descr="0_28842_7e9127fc_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/>
          </a:blip>
          <a:srcRect/>
          <a:stretch>
            <a:fillRect/>
          </a:stretch>
        </p:blipFill>
        <p:spPr>
          <a:xfrm>
            <a:off x="2057400" y="914400"/>
            <a:ext cx="4953000" cy="5029200"/>
          </a:xfrm>
        </p:spPr>
      </p:pic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noFill/>
          <a:ln/>
        </p:spPr>
        <p:txBody>
          <a:bodyPr/>
          <a:lstStyle/>
          <a:p>
            <a:r>
              <a:rPr lang="ru-RU"/>
              <a:t>Петропавловский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96000"/>
            <a:ext cx="82296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Огюст Монферран</a:t>
            </a:r>
          </a:p>
        </p:txBody>
      </p:sp>
      <p:pic>
        <p:nvPicPr>
          <p:cNvPr id="26631" name="Picture 7" descr="2 0_705b7_c57d9e8a_XL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1447800" y="381000"/>
            <a:ext cx="58674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Андрей Воронихин</a:t>
            </a:r>
          </a:p>
        </p:txBody>
      </p:sp>
      <p:pic>
        <p:nvPicPr>
          <p:cNvPr id="47111" name="Picture 7" descr="1 spb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>
          <a:xfrm>
            <a:off x="1219200" y="914400"/>
            <a:ext cx="6705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sz="3200"/>
              <a:t>Собо́р Воскресе́ния Христо́ва на Крови́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096000"/>
            <a:ext cx="8229600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hlinkClick r:id="rId2" tooltip="Парланд, Альфред Александрович"/>
              </a:rPr>
              <a:t>Альфред Парланд</a:t>
            </a:r>
            <a:r>
              <a:rPr lang="ru-RU" sz="2800"/>
              <a:t> </a:t>
            </a:r>
          </a:p>
        </p:txBody>
      </p:sp>
      <p:pic>
        <p:nvPicPr>
          <p:cNvPr id="11271" name="Picture 7" descr="1 DSC_007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/>
          </a:blip>
          <a:srcRect/>
          <a:stretch>
            <a:fillRect/>
          </a:stretch>
        </p:blipFill>
        <p:spPr>
          <a:xfrm>
            <a:off x="2286000" y="914400"/>
            <a:ext cx="44196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sz="3200"/>
              <a:t>Никольский морской собор и колокольня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1722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Савва Иванович Чевакинский</a:t>
            </a:r>
          </a:p>
        </p:txBody>
      </p:sp>
      <p:pic>
        <p:nvPicPr>
          <p:cNvPr id="5127" name="Picture 7" descr="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2057400" y="914400"/>
            <a:ext cx="4495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r>
              <a:rPr lang="ru-RU" sz="3200"/>
              <a:t>Лютеранская кирха святых Петра и Павла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172200"/>
            <a:ext cx="82296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Александр Павлович Брюллов</a:t>
            </a:r>
          </a:p>
        </p:txBody>
      </p:sp>
      <p:pic>
        <p:nvPicPr>
          <p:cNvPr id="13319" name="Picture 7" descr="28nemeck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8571"/>
          <a:stretch>
            <a:fillRect/>
          </a:stretch>
        </p:blipFill>
        <p:spPr>
          <a:xfrm>
            <a:off x="1752600" y="1219200"/>
            <a:ext cx="5562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u-RU" sz="3200"/>
              <a:t>Татарская мечеть –исламский храм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 flipV="1">
            <a:off x="457200" y="7162800"/>
            <a:ext cx="8229600" cy="228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000"/>
          </a:p>
        </p:txBody>
      </p:sp>
      <p:pic>
        <p:nvPicPr>
          <p:cNvPr id="15367" name="Picture 7" descr="watermar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8000" contrast="12000"/>
          </a:blip>
          <a:srcRect/>
          <a:stretch>
            <a:fillRect/>
          </a:stretch>
        </p:blipFill>
        <p:spPr>
          <a:xfrm>
            <a:off x="1828800" y="609600"/>
            <a:ext cx="51816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62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6096000"/>
            <a:ext cx="8229600" cy="76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Башни – минареты и майолика на куполе</a:t>
            </a:r>
          </a:p>
        </p:txBody>
      </p:sp>
      <p:pic>
        <p:nvPicPr>
          <p:cNvPr id="19463" name="Picture 7" descr="pho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2057400" y="304800"/>
            <a:ext cx="48768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906</TotalTime>
  <Words>56</Words>
  <Application>Microsoft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Течение</vt:lpstr>
      <vt:lpstr>Петропавловский собор</vt:lpstr>
      <vt:lpstr>Петропавловский собор</vt:lpstr>
      <vt:lpstr>Слайд 3</vt:lpstr>
      <vt:lpstr>Слайд 4</vt:lpstr>
      <vt:lpstr>Собо́р Воскресе́ния Христо́ва на Крови́ </vt:lpstr>
      <vt:lpstr>Никольский морской собор и колокольня</vt:lpstr>
      <vt:lpstr>Лютеранская кирха святых Петра и Павла</vt:lpstr>
      <vt:lpstr>Татарская мечеть –исламский храм</vt:lpstr>
      <vt:lpstr>Слайд 9</vt:lpstr>
      <vt:lpstr>Синагога – еврейский храм</vt:lpstr>
      <vt:lpstr>Храм Будды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</dc:creator>
  <cp:lastModifiedBy>1</cp:lastModifiedBy>
  <cp:revision>23</cp:revision>
  <cp:lastPrinted>1601-01-01T00:00:00Z</cp:lastPrinted>
  <dcterms:created xsi:type="dcterms:W3CDTF">2012-05-02T19:02:52Z</dcterms:created>
  <dcterms:modified xsi:type="dcterms:W3CDTF">2012-05-16T19:55:33Z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