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70" r:id="rId3"/>
    <p:sldId id="272" r:id="rId4"/>
    <p:sldId id="271" r:id="rId5"/>
    <p:sldId id="274" r:id="rId6"/>
    <p:sldId id="273" r:id="rId7"/>
    <p:sldId id="276" r:id="rId8"/>
    <p:sldId id="275" r:id="rId9"/>
    <p:sldId id="277" r:id="rId10"/>
    <p:sldId id="278" r:id="rId11"/>
    <p:sldId id="279" r:id="rId12"/>
    <p:sldId id="280" r:id="rId13"/>
    <p:sldId id="282" r:id="rId14"/>
    <p:sldId id="281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7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10F60-D825-49E0-9044-CC3EFBE35B4F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FA810-962F-443D-9F14-536F6F529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A810-962F-443D-9F14-536F6F5292B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4B1F8-560A-4F7A-924E-2FC6C88FA3F3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3EF714-2ADF-485D-8254-7FEAAF6F9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4B1F8-560A-4F7A-924E-2FC6C88FA3F3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3EF714-2ADF-485D-8254-7FEAAF6F9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4B1F8-560A-4F7A-924E-2FC6C88FA3F3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3EF714-2ADF-485D-8254-7FEAAF6F9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4B1F8-560A-4F7A-924E-2FC6C88FA3F3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3EF714-2ADF-485D-8254-7FEAAF6F9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4B1F8-560A-4F7A-924E-2FC6C88FA3F3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3EF714-2ADF-485D-8254-7FEAAF6F9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4B1F8-560A-4F7A-924E-2FC6C88FA3F3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3EF714-2ADF-485D-8254-7FEAAF6F9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4B1F8-560A-4F7A-924E-2FC6C88FA3F3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3EF714-2ADF-485D-8254-7FEAAF6F9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4B1F8-560A-4F7A-924E-2FC6C88FA3F3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3EF714-2ADF-485D-8254-7FEAAF6F9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4B1F8-560A-4F7A-924E-2FC6C88FA3F3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3EF714-2ADF-485D-8254-7FEAAF6F9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4B1F8-560A-4F7A-924E-2FC6C88FA3F3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3EF714-2ADF-485D-8254-7FEAAF6F9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4B1F8-560A-4F7A-924E-2FC6C88FA3F3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3EF714-2ADF-485D-8254-7FEAAF6F9D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734B1F8-560A-4F7A-924E-2FC6C88FA3F3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3EF714-2ADF-485D-8254-7FEAAF6F9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82042" cy="35719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no Pro Smbd" pitchFamily="18" charset="0"/>
              </a:rPr>
              <a:t>Презентация :</a:t>
            </a:r>
            <a:br>
              <a:rPr lang="ru-RU" sz="5400" dirty="0" smtClean="0">
                <a:solidFill>
                  <a:srgbClr val="FF0000"/>
                </a:solidFill>
                <a:latin typeface="Arno Pro Smbd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no Pro Smbd" pitchFamily="18" charset="0"/>
              </a:rPr>
              <a:t>«Энциклопедия зимних олимпийских  видов спорта в Сочи 2014».</a:t>
            </a:r>
            <a:endParaRPr lang="ru-RU" sz="5400" dirty="0">
              <a:solidFill>
                <a:srgbClr val="FF0000"/>
              </a:solidFill>
              <a:latin typeface="Arno Pro Smb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929066"/>
            <a:ext cx="8339166" cy="264320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  <a:latin typeface="Arno Pro Smbd" pitchFamily="18" charset="0"/>
              </a:rPr>
              <a:t>Воспитатель: Капуста Л.Я.</a:t>
            </a:r>
          </a:p>
          <a:p>
            <a:pPr algn="ctr"/>
            <a:r>
              <a:rPr lang="ru-RU" sz="4000" dirty="0" smtClean="0">
                <a:solidFill>
                  <a:srgbClr val="00B0F0"/>
                </a:solidFill>
                <a:latin typeface="Arno Pro Smbd" pitchFamily="18" charset="0"/>
              </a:rPr>
              <a:t>МАДОУ ДСКВ № 10 «Берёзка»</a:t>
            </a:r>
          </a:p>
          <a:p>
            <a:pPr algn="ctr"/>
            <a:r>
              <a:rPr lang="ru-RU" sz="4000" dirty="0" smtClean="0">
                <a:solidFill>
                  <a:srgbClr val="00B0F0"/>
                </a:solidFill>
                <a:latin typeface="Arno Pro Smbd" pitchFamily="18" charset="0"/>
              </a:rPr>
              <a:t>ст. Староминская</a:t>
            </a:r>
          </a:p>
          <a:p>
            <a:pPr algn="ctr"/>
            <a:r>
              <a:rPr lang="ru-RU" sz="4000" dirty="0" smtClean="0">
                <a:solidFill>
                  <a:srgbClr val="00B0F0"/>
                </a:solidFill>
                <a:latin typeface="Arno Pro Smbd" pitchFamily="18" charset="0"/>
              </a:rPr>
              <a:t>2014год.</a:t>
            </a:r>
            <a:endParaRPr lang="ru-RU" sz="4000" dirty="0">
              <a:solidFill>
                <a:srgbClr val="00B0F0"/>
              </a:solidFill>
              <a:latin typeface="Arno Pro Smbd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86454"/>
            <a:ext cx="818388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Прыжки с трамплина на лыжах</a:t>
            </a:r>
            <a:endParaRPr lang="ru-RU" dirty="0"/>
          </a:p>
        </p:txBody>
      </p:sp>
      <p:pic>
        <p:nvPicPr>
          <p:cNvPr id="39940" name="Picture 4" descr="http://gamer-android.ru/uploads/posts/2011-12/1324808661_ski-jumping-2012-hd-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6410" y="357166"/>
            <a:ext cx="8927590" cy="5353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0px-Freestyle_skiing_pictogram.svg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42918"/>
            <a:ext cx="350043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5008" y="357166"/>
            <a:ext cx="32147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Фристайл</a:t>
            </a:r>
            <a:endParaRPr lang="ru-RU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 этот спорт</a:t>
            </a:r>
            <a:b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много слышал:</a:t>
            </a:r>
            <a:b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Воздушный акробат</a:t>
            </a:r>
            <a:b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лыжах. 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3" descr="http://utro.atv.odessa.ua/img/82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8992" y="2428868"/>
            <a:ext cx="5512839" cy="3981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5857892"/>
            <a:ext cx="8183880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Фристайл.</a:t>
            </a:r>
            <a:endParaRPr lang="ru-RU" dirty="0"/>
          </a:p>
        </p:txBody>
      </p:sp>
      <p:pic>
        <p:nvPicPr>
          <p:cNvPr id="43016" name="Picture 8" descr="http://www.mgfso.ru/sites/default/files/images/news/freestyle1-400x2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2356" y="523838"/>
            <a:ext cx="8534486" cy="5334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0px-Ice_hockey_pictogram.svg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57166"/>
            <a:ext cx="328614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00694" y="357166"/>
            <a:ext cx="30575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Клюшки в руках,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Шайба на льду.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Смелый вратарь у всех на виду.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Этой команды нету дружней,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Эта игра зовется( </a:t>
            </a:r>
            <a:r>
              <a:rPr lang="ru-RU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хоккей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5" name="Picture 3" descr="http://vse-o-sochi.ru/uploads/posts/2012-09/1346930685_hokkey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54" y="2357430"/>
            <a:ext cx="5786446" cy="4000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72140"/>
            <a:ext cx="8183880" cy="857256"/>
          </a:xfrm>
        </p:spPr>
        <p:txBody>
          <a:bodyPr/>
          <a:lstStyle/>
          <a:p>
            <a:r>
              <a:rPr lang="ru-RU" dirty="0" smtClean="0"/>
              <a:t>Хоккей.</a:t>
            </a:r>
            <a:endParaRPr lang="ru-RU" dirty="0"/>
          </a:p>
        </p:txBody>
      </p:sp>
      <p:pic>
        <p:nvPicPr>
          <p:cNvPr id="45058" name="Picture 2" descr="http://www.usiter.com/uploads/20110403/Hokkei+s+saiboi+sport+hokkei+na+ldu+41812670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14290"/>
            <a:ext cx="8643701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0px-Nordic_combined_pictogram.svg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785794"/>
            <a:ext cx="292895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57686" y="500042"/>
            <a:ext cx="43577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Лыжное двоеборье.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Я прыгаю и бегаю на лыжах.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Два спорта вместе я соединил.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 первый день я прыгаю с трамплина.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А во второй мне предстоит забег.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http://s00.yaplakal.com/pics/pics_original/5/6/2/238926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0430" y="2571744"/>
            <a:ext cx="5311527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72140"/>
            <a:ext cx="818388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Лыжное двоеборье.</a:t>
            </a:r>
            <a:endParaRPr lang="ru-RU" dirty="0"/>
          </a:p>
        </p:txBody>
      </p:sp>
      <p:pic>
        <p:nvPicPr>
          <p:cNvPr id="46084" name="Picture 4" descr="http://magnet.211.ru/storage/images/df/e7/29/00001/origin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9058" y="3143248"/>
            <a:ext cx="4857784" cy="2928958"/>
          </a:xfrm>
          <a:prstGeom prst="rect">
            <a:avLst/>
          </a:prstGeom>
          <a:noFill/>
        </p:spPr>
      </p:pic>
      <p:pic>
        <p:nvPicPr>
          <p:cNvPr id="46086" name="Picture 6" descr="http://olimpiada2014.org/assets/images/sports/ski_jumpin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85728"/>
            <a:ext cx="3786214" cy="2835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00px-Alpine_skiing_pictogram.svg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14290"/>
            <a:ext cx="328614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714876" y="378396"/>
            <a:ext cx="4071966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Между флажками петляет лыжня,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горному склону вьется она.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финишу лыжник все ближе и ближе,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вид спорта(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горные лыжи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5" name="Picture 3" descr="http://www.anypics.ru/images/201211/anypics.ru_532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64" y="2357430"/>
            <a:ext cx="5822850" cy="3996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86454"/>
            <a:ext cx="8183880" cy="857256"/>
          </a:xfrm>
        </p:spPr>
        <p:txBody>
          <a:bodyPr/>
          <a:lstStyle/>
          <a:p>
            <a:r>
              <a:rPr lang="ru-RU" dirty="0" smtClean="0"/>
              <a:t>Горнолыжный спорт.</a:t>
            </a:r>
            <a:endParaRPr lang="ru-RU" dirty="0"/>
          </a:p>
        </p:txBody>
      </p:sp>
      <p:pic>
        <p:nvPicPr>
          <p:cNvPr id="48132" name="Picture 4" descr="http://www.fgssr.ru/sites/default/files/images/Standard/DSC_05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8"/>
            <a:ext cx="8675057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0px-Cross_country_skiing_pictogram.svg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57166"/>
            <a:ext cx="307183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500694" y="520514"/>
            <a:ext cx="3357586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Лыжник за лыжником мчится вдогонку,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вид спорта …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лыжные гонки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3" name="Picture 3" descr="http://i.eurosport.ru/2010/11/30/665886-9822697-640-3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68" y="2357430"/>
            <a:ext cx="5238808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Конькобежный спорт.</a:t>
            </a:r>
            <a:endParaRPr lang="ru-RU" dirty="0"/>
          </a:p>
        </p:txBody>
      </p:sp>
      <p:pic>
        <p:nvPicPr>
          <p:cNvPr id="3074" name="Picture 2" descr="http://sdelanounas.ru/images/img/pravmin74.ru/sites_default_files_node_images_hw5f32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500042"/>
            <a:ext cx="7352067" cy="489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72140"/>
            <a:ext cx="8183880" cy="1000132"/>
          </a:xfrm>
        </p:spPr>
        <p:txBody>
          <a:bodyPr>
            <a:normAutofit/>
          </a:bodyPr>
          <a:lstStyle/>
          <a:p>
            <a:r>
              <a:rPr lang="ru-RU" dirty="0" smtClean="0"/>
              <a:t>Лыжные гонки.</a:t>
            </a:r>
            <a:endParaRPr lang="ru-RU" dirty="0"/>
          </a:p>
        </p:txBody>
      </p:sp>
      <p:pic>
        <p:nvPicPr>
          <p:cNvPr id="50178" name="Picture 2" descr="http://www.yamoskva.com/sites/default/files/imagecache/ib_large/images/%20%D0%92%D0%92%D0%A6.%20%D0%9B%D1%8B%D0%B6%D0%BD%D0%B0%D1%8F%20%D0%B3%D0%BE%D0%BD%D0%BA%D0%B0%20FIS.%2009.02.13.096.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1" y="285728"/>
            <a:ext cx="3786214" cy="5500726"/>
          </a:xfrm>
          <a:prstGeom prst="rect">
            <a:avLst/>
          </a:prstGeom>
          <a:noFill/>
        </p:spPr>
      </p:pic>
      <p:pic>
        <p:nvPicPr>
          <p:cNvPr id="50180" name="Picture 4" descr="http://i.blog-wp.eurosport.com/wp-content/blogs.dir/29/files/2012/03/%D0%B4%D0%B5%D0%BC%D0%B0%D0%B0%D0%B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0" y="285728"/>
            <a:ext cx="4714908" cy="5614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500042"/>
            <a:ext cx="80724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Вся Россия рада!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У нас ОЛИМПИАДА!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Праздник спорта мировой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Ожидает нас зимой.</a:t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357298"/>
            <a:ext cx="8183880" cy="34290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Презентацию подготовила</a:t>
            </a:r>
            <a:br>
              <a:rPr lang="ru-RU" dirty="0" smtClean="0"/>
            </a:br>
            <a:r>
              <a:rPr lang="ru-RU" dirty="0" smtClean="0"/>
              <a:t>Капуста Л.Я,</a:t>
            </a:r>
            <a:br>
              <a:rPr lang="ru-RU" dirty="0" smtClean="0"/>
            </a:br>
            <a:r>
              <a:rPr lang="ru-RU" dirty="0" smtClean="0"/>
              <a:t>Воспитатель МАДОУ ДСКВ №10Берёзка»</a:t>
            </a:r>
            <a:br>
              <a:rPr lang="ru-RU" dirty="0" smtClean="0"/>
            </a:br>
            <a:r>
              <a:rPr lang="ru-RU" dirty="0" smtClean="0"/>
              <a:t>ст. Староминская 2014г.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857752" y="414585"/>
            <a:ext cx="392909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На льду танцует фигурист,</a:t>
            </a:r>
            <a:br>
              <a:rPr lang="ru-RU" dirty="0" smtClean="0"/>
            </a:br>
            <a:r>
              <a:rPr lang="ru-RU" dirty="0" smtClean="0"/>
              <a:t>Кружится, как осенний лист.</a:t>
            </a:r>
            <a:br>
              <a:rPr lang="ru-RU" dirty="0" smtClean="0"/>
            </a:br>
            <a:r>
              <a:rPr lang="ru-RU" dirty="0" smtClean="0"/>
              <a:t>Он исполняет пируэт,</a:t>
            </a:r>
            <a:br>
              <a:rPr lang="ru-RU" dirty="0" smtClean="0"/>
            </a:br>
            <a:r>
              <a:rPr lang="ru-RU" dirty="0" smtClean="0"/>
              <a:t>Потом двойной тулуп… Ах, нет!</a:t>
            </a:r>
            <a:br>
              <a:rPr lang="ru-RU" dirty="0" smtClean="0"/>
            </a:br>
            <a:r>
              <a:rPr lang="ru-RU" dirty="0" smtClean="0"/>
              <a:t>Не в шубе он, легко одет.</a:t>
            </a:r>
            <a:br>
              <a:rPr lang="ru-RU" dirty="0" smtClean="0"/>
            </a:br>
            <a:r>
              <a:rPr lang="ru-RU" dirty="0" smtClean="0"/>
              <a:t>И вот на льду теперь дуэт.</a:t>
            </a:r>
            <a:br>
              <a:rPr lang="ru-RU" dirty="0" smtClean="0"/>
            </a:br>
            <a:r>
              <a:rPr lang="ru-RU" dirty="0" smtClean="0"/>
              <a:t>Эх, хорошо катаются!</a:t>
            </a:r>
            <a:br>
              <a:rPr lang="ru-RU" dirty="0" smtClean="0"/>
            </a:br>
            <a:r>
              <a:rPr lang="ru-RU" dirty="0" smtClean="0"/>
              <a:t>Зал затаил дыхание.</a:t>
            </a:r>
            <a:br>
              <a:rPr lang="ru-RU" dirty="0" smtClean="0"/>
            </a:br>
            <a:r>
              <a:rPr lang="ru-RU" dirty="0" smtClean="0"/>
              <a:t>Вид спорта называется… (Фигурное катание)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300px-Figure_skating_pictogram.svg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785794"/>
            <a:ext cx="335758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s018.radikal.ru/i504/1201/23/8f1ca561d0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16" y="3500438"/>
            <a:ext cx="5500694" cy="3094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Фигурное катание.</a:t>
            </a:r>
            <a:endParaRPr lang="ru-RU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55600" y="285691"/>
            <a:ext cx="18473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chinadaily.com.cn/english/doc/2006-02/24/xin_20020324101093229190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370072"/>
            <a:ext cx="3643338" cy="5135932"/>
          </a:xfrm>
          <a:prstGeom prst="rect">
            <a:avLst/>
          </a:prstGeom>
          <a:noFill/>
        </p:spPr>
      </p:pic>
      <p:pic>
        <p:nvPicPr>
          <p:cNvPr id="1028" name="Picture 4" descr="http://cdn2.img22.ria.ru/images/60921/74/60921749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357166"/>
            <a:ext cx="3519245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0px-Short_track_speed_skating_pictogram.svg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642918"/>
            <a:ext cx="300039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57686" y="428604"/>
            <a:ext cx="4357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Конькобежцы на площадке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шлемах, руки их в перчатках.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Дружно к финишу бегут, спорта вид какой же тут?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Шорт-трек.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http://www.e-mordovia.ru/data/photo/042011_1308608234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0430" y="2143116"/>
            <a:ext cx="5420567" cy="4141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Шорт-трек.</a:t>
            </a:r>
            <a:endParaRPr lang="ru-RU" dirty="0"/>
          </a:p>
        </p:txBody>
      </p:sp>
      <p:pic>
        <p:nvPicPr>
          <p:cNvPr id="38916" name="Picture 4" descr="http://www.e-mordovia.ru/data/photo/042011_1074400277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14290"/>
            <a:ext cx="8143932" cy="5259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-153888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-279231"/>
            <a:ext cx="1847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357165"/>
            <a:ext cx="32051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Сноубординг.</a:t>
            </a:r>
          </a:p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 заснеженным горам,</a:t>
            </a:r>
            <a:b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 трамплинам и холмам</a:t>
            </a:r>
            <a:b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На снаряде «сноуборд»</a:t>
            </a:r>
            <a:b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Бьют спортсмены свой рекорд.</a:t>
            </a:r>
            <a:b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«Сноуборд» – он как доска,</a:t>
            </a:r>
            <a:b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Что довольно широка.</a:t>
            </a:r>
            <a:b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Есть на ней крепёж для ног,</a:t>
            </a:r>
            <a:b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Но не вдоль, а поперёк.</a:t>
            </a:r>
            <a:endParaRPr lang="ru-RU" dirty="0"/>
          </a:p>
        </p:txBody>
      </p:sp>
      <p:pic>
        <p:nvPicPr>
          <p:cNvPr id="35845" name="Picture 5" descr="http://file.mobilmusic.ru/7f/08/01/8969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3214686"/>
            <a:ext cx="4310093" cy="3232569"/>
          </a:xfrm>
          <a:prstGeom prst="rect">
            <a:avLst/>
          </a:prstGeom>
          <a:noFill/>
        </p:spPr>
      </p:pic>
      <p:pic>
        <p:nvPicPr>
          <p:cNvPr id="9" name="Рисунок 8" descr="300px-Snowboarding_pictogram.svg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500042"/>
            <a:ext cx="407196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57892"/>
            <a:ext cx="8183880" cy="714380"/>
          </a:xfrm>
        </p:spPr>
        <p:txBody>
          <a:bodyPr/>
          <a:lstStyle/>
          <a:p>
            <a:r>
              <a:rPr lang="ru-RU" dirty="0" smtClean="0"/>
              <a:t>Сноубординг.</a:t>
            </a:r>
            <a:endParaRPr lang="ru-RU" dirty="0"/>
          </a:p>
        </p:txBody>
      </p:sp>
      <p:pic>
        <p:nvPicPr>
          <p:cNvPr id="36866" name="Picture 2" descr="http://content.onliner.by/news/blog/2007/03/101_38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6707" y="214290"/>
            <a:ext cx="4260979" cy="5843628"/>
          </a:xfrm>
          <a:prstGeom prst="rect">
            <a:avLst/>
          </a:prstGeom>
          <a:noFill/>
        </p:spPr>
      </p:pic>
      <p:pic>
        <p:nvPicPr>
          <p:cNvPr id="36868" name="Picture 4" descr="http://separtysci.files.wordpress.com/2009/02/you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240291"/>
            <a:ext cx="4286280" cy="6303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0px-Ski_jumping_pictogram.svg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57166"/>
            <a:ext cx="35719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29190" y="285728"/>
            <a:ext cx="40306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Прыжки с трамплина на лыжах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трамплина высокого лыжник съезжает,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Потом словно птица он в небо взмывает,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замер внизу в изумленье народ,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лыжник удачно закончил полет. 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3" descr="http://tomatoz.ru/uploads/posts/2011-01/1294312077_skijump_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8992" y="2500306"/>
            <a:ext cx="5446531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342</TotalTime>
  <Words>195</Words>
  <Application>Microsoft Office PowerPoint</Application>
  <PresentationFormat>Экран (4:3)</PresentationFormat>
  <Paragraphs>49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Презентация : «Энциклопедия зимних олимпийских  видов спорта в Сочи 2014».</vt:lpstr>
      <vt:lpstr>Конькобежный спорт.</vt:lpstr>
      <vt:lpstr>Слайд 3</vt:lpstr>
      <vt:lpstr>Фигурное катание.</vt:lpstr>
      <vt:lpstr>Слайд 5</vt:lpstr>
      <vt:lpstr>Шорт-трек.</vt:lpstr>
      <vt:lpstr>Слайд 7</vt:lpstr>
      <vt:lpstr>Сноубординг.</vt:lpstr>
      <vt:lpstr>Слайд 9</vt:lpstr>
      <vt:lpstr>Прыжки с трамплина на лыжах</vt:lpstr>
      <vt:lpstr>Слайд 11</vt:lpstr>
      <vt:lpstr>Фристайл.</vt:lpstr>
      <vt:lpstr>Слайд 13</vt:lpstr>
      <vt:lpstr>Хоккей.</vt:lpstr>
      <vt:lpstr>Слайд 15</vt:lpstr>
      <vt:lpstr>Лыжное двоеборье.</vt:lpstr>
      <vt:lpstr>Слайд 17</vt:lpstr>
      <vt:lpstr>Горнолыжный спорт.</vt:lpstr>
      <vt:lpstr>Слайд 19</vt:lpstr>
      <vt:lpstr>Лыжные гонки.</vt:lpstr>
      <vt:lpstr>Слайд 21</vt:lpstr>
      <vt:lpstr>Презентацию подготовила Капуста Л.Я, Воспитатель МАДОУ ДСКВ №10Берёзка» ст. Староминская 2014г.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38</cp:revision>
  <dcterms:created xsi:type="dcterms:W3CDTF">2014-02-01T19:54:15Z</dcterms:created>
  <dcterms:modified xsi:type="dcterms:W3CDTF">2014-05-03T20:16:07Z</dcterms:modified>
</cp:coreProperties>
</file>