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92" r:id="rId5"/>
    <p:sldId id="291" r:id="rId6"/>
    <p:sldId id="288" r:id="rId7"/>
    <p:sldId id="289" r:id="rId8"/>
    <p:sldId id="282" r:id="rId9"/>
    <p:sldId id="293" r:id="rId10"/>
    <p:sldId id="294" r:id="rId11"/>
    <p:sldId id="295" r:id="rId12"/>
    <p:sldId id="296" r:id="rId13"/>
    <p:sldId id="297" r:id="rId14"/>
    <p:sldId id="298" r:id="rId15"/>
    <p:sldId id="302" r:id="rId16"/>
    <p:sldId id="299" r:id="rId17"/>
    <p:sldId id="300" r:id="rId18"/>
    <p:sldId id="304" r:id="rId19"/>
    <p:sldId id="301" r:id="rId20"/>
    <p:sldId id="303" r:id="rId21"/>
    <p:sldId id="307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-rf.ru/summer_garden.htm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z.lib.ru/k/krylow_i_a/text_0100.shtml" TargetMode="External"/><Relationship Id="rId2" Type="http://schemas.openxmlformats.org/officeDocument/2006/relationships/hyperlink" Target="http://ruslit.biz/izlozhenie-biografii-o-rannix-godax-krylo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krilov_living_date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31840" y="5517232"/>
            <a:ext cx="2808312" cy="560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165618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6" descr="krilov_living_dates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3928" y="476672"/>
            <a:ext cx="4481540" cy="1584176"/>
          </a:xfrm>
          <a:prstGeom prst="rect">
            <a:avLst/>
          </a:prstGeom>
        </p:spPr>
      </p:pic>
      <p:pic>
        <p:nvPicPr>
          <p:cNvPr id="7" name="Содержимое 6" descr="krilov_living_dates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99592" y="476672"/>
            <a:ext cx="2808312" cy="1224136"/>
          </a:xfrm>
          <a:prstGeom prst="rect">
            <a:avLst/>
          </a:prstGeom>
        </p:spPr>
      </p:pic>
      <p:pic>
        <p:nvPicPr>
          <p:cNvPr id="32770" name="Picture 2" descr="http://chernavabibl.ucoz.ru/klassiki/poet/kryl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2132856"/>
            <a:ext cx="2520280" cy="333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2492896"/>
            <a:ext cx="482453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 1791 по 1801 год Крылов делает перерыв в журналистской деятельности. В это время  постоянно переезжает с места на место: побывал в Тамбове, Саратове, Нижнем Новгороде, на Украине.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12" descr="http://www.tstu.ru/win/tambov/tambov_img/foto_img/old/47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 b="11687"/>
          <a:stretch>
            <a:fillRect/>
          </a:stretch>
        </p:blipFill>
        <p:spPr bwMode="auto">
          <a:xfrm>
            <a:off x="251520" y="2420888"/>
            <a:ext cx="3672408" cy="2065730"/>
          </a:xfrm>
          <a:prstGeom prst="rect">
            <a:avLst/>
          </a:prstGeom>
          <a:noFill/>
        </p:spPr>
      </p:pic>
      <p:pic>
        <p:nvPicPr>
          <p:cNvPr id="6" name="Picture 16" descr="http://oldsaratov.ru/sites/default/files/styles/large/public/z_8f2e72ad_0.jpg?itok=OlyX1rR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509120"/>
            <a:ext cx="3677947" cy="2088232"/>
          </a:xfrm>
          <a:prstGeom prst="rect">
            <a:avLst/>
          </a:prstGeom>
          <a:noFill/>
        </p:spPr>
      </p:pic>
      <p:pic>
        <p:nvPicPr>
          <p:cNvPr id="7" name="Picture 18" descr="http://mtdata.ru/u25/photoE913/20162239370-0/huge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221088"/>
            <a:ext cx="4058816" cy="2347348"/>
          </a:xfrm>
          <a:prstGeom prst="rect">
            <a:avLst/>
          </a:prstGeom>
          <a:noFill/>
        </p:spPr>
      </p:pic>
      <p:pic>
        <p:nvPicPr>
          <p:cNvPr id="9" name="Picture 22" descr="http://holstshop.ru/media/large/orlovskij-a-o/1127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60648"/>
            <a:ext cx="8640960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2420888"/>
            <a:ext cx="10182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Тамбов</a:t>
            </a:r>
            <a:endParaRPr lang="ru-RU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509120"/>
            <a:ext cx="1069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Саратов</a:t>
            </a:r>
            <a:endParaRPr lang="ru-RU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221088"/>
            <a:ext cx="2233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Нижний Новгород</a:t>
            </a:r>
            <a:endParaRPr lang="ru-RU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597666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начале 1797 года Крылов  близко подружился с князем С.Ф. Голицыным. Князь предложил Крылову занять место его личного секретаря и домашнего учителя.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4" descr="http://www.goskatalog.ru/data/items/00000001000000/000000100000/1000020000/00001000/portret_knyazya_sergeya_fedorovicha_golicina_reprodukciya_1980628/61783_foto1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54854" y="404664"/>
            <a:ext cx="256561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1484784"/>
            <a:ext cx="374441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Теперь Крылов много времени проводил в имении князя - селе Казацком Киевской губернии. Владея несколькими языками, он обучал сыновей князя языкам и словесности, играл на музыкальных инструментах.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6" descr="http://www.heraldicum.ru/ukraine/towns/images/kozack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700808"/>
            <a:ext cx="2012624" cy="1872208"/>
          </a:xfrm>
          <a:prstGeom prst="rect">
            <a:avLst/>
          </a:prstGeom>
          <a:noFill/>
        </p:spPr>
      </p:pic>
      <p:pic>
        <p:nvPicPr>
          <p:cNvPr id="6" name="Picture 2" descr="http://our-travels.info/ost/foto/Ukraine/Cherkass/Zvenigorod/00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2780928"/>
            <a:ext cx="4680520" cy="3761437"/>
          </a:xfrm>
          <a:prstGeom prst="rect">
            <a:avLst/>
          </a:prstGeom>
          <a:noFill/>
        </p:spPr>
      </p:pic>
      <p:pic>
        <p:nvPicPr>
          <p:cNvPr id="7" name="Picture 4" descr="http://content.foto.mail.ru/mail/agritura/847/i-1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789040"/>
            <a:ext cx="3810663" cy="2754059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884368" y="4797152"/>
            <a:ext cx="216024" cy="1943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640960" cy="1008112"/>
          </a:xfrm>
        </p:spPr>
        <p:txBody>
          <a:bodyPr/>
          <a:lstStyle/>
          <a:p>
            <a:r>
              <a:rPr lang="ru-RU" sz="1800" dirty="0" smtClean="0">
                <a:latin typeface="Comic Sans MS" pitchFamily="66" charset="0"/>
              </a:rPr>
              <a:t>Памятью прошлых поколений жителей села и ее бывших помещиков  служит парк, основанный в 1802 г. — памятник садово-парковой архитектуры XVIII ст.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43010" name="Picture 2" descr="Казацко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2996952"/>
            <a:ext cx="2880320" cy="2083635"/>
          </a:xfrm>
          <a:prstGeom prst="rect">
            <a:avLst/>
          </a:prstGeom>
          <a:noFill/>
        </p:spPr>
      </p:pic>
      <p:pic>
        <p:nvPicPr>
          <p:cNvPr id="43012" name="Picture 4" descr="Казацко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32656"/>
            <a:ext cx="2691090" cy="4248472"/>
          </a:xfrm>
          <a:prstGeom prst="rect">
            <a:avLst/>
          </a:prstGeom>
          <a:noFill/>
        </p:spPr>
      </p:pic>
      <p:pic>
        <p:nvPicPr>
          <p:cNvPr id="5" name="Picture 8" descr="http://ua.igotoworld.com/frontend/webcontent/websites/1/images/gallery/19682_800x600_743722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548680"/>
            <a:ext cx="2808312" cy="2250250"/>
          </a:xfrm>
          <a:prstGeom prst="rect">
            <a:avLst/>
          </a:prstGeom>
          <a:noFill/>
        </p:spPr>
      </p:pic>
      <p:pic>
        <p:nvPicPr>
          <p:cNvPr id="6" name="Picture 6" descr="http://beket.com.ua/wp-content/uploads/kozacke--110925--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9" y="332656"/>
            <a:ext cx="281355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universeonweb.com/europe/21to30europe/images/rig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597972" cy="1584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44824"/>
            <a:ext cx="835292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качестве личного секретаря 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Голицина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два года Крылов прослужил в Риге, а осенью 1803 года переехал в Серпухов к своему брату Льву Андреевичу - офицеру Орловского мушкетерского полка.  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14" descr="http://knsuvorov.ru/images/albums/russian_army_3/v_1783_g_v_peterburge_byl_otkr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284984"/>
            <a:ext cx="2405366" cy="3234104"/>
          </a:xfrm>
          <a:prstGeom prst="rect">
            <a:avLst/>
          </a:prstGeom>
          <a:noFill/>
        </p:spPr>
      </p:pic>
      <p:pic>
        <p:nvPicPr>
          <p:cNvPr id="5" name="Picture 20" descr="http://www.peoples.ru/art/photo/vasiliy_ulitin/ulitin_work_2013073106400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284984"/>
            <a:ext cx="2915816" cy="2232248"/>
          </a:xfrm>
          <a:prstGeom prst="rect">
            <a:avLst/>
          </a:prstGeom>
          <a:noFill/>
        </p:spPr>
      </p:pic>
      <p:pic>
        <p:nvPicPr>
          <p:cNvPr id="6" name="Picture 18" descr="http://www.ruscable.ru/gallery/resize.php?put=user_4628/u4628_serpukhov_nachala_khkh_veka/vid_na_vladychnyy_monastyr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3284984"/>
            <a:ext cx="3054132" cy="2232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3848" y="5949280"/>
            <a:ext cx="489654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1806 возвращается в Санкт-Петербург.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404664"/>
            <a:ext cx="417646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1809 году вышел в свет первый сборник басен Крылова, принесший ему известность. В этом же году  Крылов баллотируется в Российскую академию. И в 1811 году его избирают в члены Российской академии.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2226" name="Picture 2" descr="Российская академ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4320480" cy="3168352"/>
          </a:xfrm>
          <a:prstGeom prst="rect">
            <a:avLst/>
          </a:prstGeom>
          <a:noFill/>
        </p:spPr>
      </p:pic>
      <p:pic>
        <p:nvPicPr>
          <p:cNvPr id="6" name="Picture 12" descr="http://cs618916.vk.me/v618916322/c627/4_tTFqumYF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593624"/>
            <a:ext cx="4392488" cy="2931720"/>
          </a:xfrm>
          <a:prstGeom prst="rect">
            <a:avLst/>
          </a:prstGeom>
          <a:noFill/>
        </p:spPr>
      </p:pic>
      <p:pic>
        <p:nvPicPr>
          <p:cNvPr id="7" name="Picture 2" descr="Санкт-Петербург. Императорская Публичная библиотека. Один из залов / Фото: ПРЕДОСТАВЛЕНО М.ЗОЛОТАРЕВЫ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780928"/>
            <a:ext cx="3960440" cy="37444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573016"/>
            <a:ext cx="43204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В 1812-1841 - работает в Публичной библиотеке. 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бинет И.А. Крылова / Фото: ПРЕДОСТАВЛЕНО М.ЗОЛОТАРЕВЫ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764704"/>
            <a:ext cx="5841485" cy="4896544"/>
          </a:xfrm>
          <a:prstGeom prst="rect">
            <a:avLst/>
          </a:prstGeom>
          <a:noFill/>
        </p:spPr>
      </p:pic>
      <p:pic>
        <p:nvPicPr>
          <p:cNvPr id="3" name="Picture 4" descr="http://www.n-h-m.ru/talk.php?hqcru=cugudsu/kratkoe-soderzhanie-krylov-urok-dochkam-6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764704"/>
            <a:ext cx="2355058" cy="4680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5445224"/>
            <a:ext cx="28803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Кабинет И.А. Крылова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229200"/>
            <a:ext cx="849694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1819 - изданы 6 томов басен Ивана Крылов. 27 марта 1820 года Крылову вручен орден св. Владимира 4-й степени за составление каталога русских книг. В 1823 Российская академия вручает Ивану Андреевичу золотую медаль за литературные заслуги. </a:t>
            </a:r>
          </a:p>
        </p:txBody>
      </p:sp>
      <p:pic>
        <p:nvPicPr>
          <p:cNvPr id="3" name="Picture 14" descr="http://www.people.su/images/articles/img_item_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7" y="332656"/>
            <a:ext cx="3312369" cy="2592288"/>
          </a:xfrm>
          <a:prstGeom prst="rect">
            <a:avLst/>
          </a:prstGeom>
          <a:noFill/>
        </p:spPr>
      </p:pic>
      <p:pic>
        <p:nvPicPr>
          <p:cNvPr id="4" name="Picture 10" descr="http://www.sobor-ekaterina.ru/upload/iblock/467/lqhc%202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924944"/>
            <a:ext cx="1512168" cy="2199517"/>
          </a:xfrm>
          <a:prstGeom prst="rect">
            <a:avLst/>
          </a:prstGeom>
          <a:noFill/>
        </p:spPr>
      </p:pic>
      <p:pic>
        <p:nvPicPr>
          <p:cNvPr id="5" name="Picture 12" descr="http://www.russiancoin.ru/published/publicdata/RUSSIANCOIN/attachments/SC/products_pictures/06-128-22_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6010199" y="2492896"/>
            <a:ext cx="2888161" cy="2811626"/>
          </a:xfrm>
          <a:prstGeom prst="rect">
            <a:avLst/>
          </a:prstGeom>
          <a:noFill/>
        </p:spPr>
      </p:pic>
      <p:pic>
        <p:nvPicPr>
          <p:cNvPr id="6" name="Picture 12" descr="http://www.russiancoin.ru/published/publicdata/RUSSIANCOIN/attachments/SC/products_pictures/06-128-22_m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707904" y="404664"/>
            <a:ext cx="295872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621325.vk.me/v621325317/1143a/24Djd3J_-Hg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67544" y="476672"/>
            <a:ext cx="2736304" cy="3611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5013176"/>
            <a:ext cx="554461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Крылову первому из писателей в 1838 году был устроен юбилей, где юбиляр был награждён звездой ордена  Святого Станислава.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4" descr="http://medalirus.ru/upload/awards/st_ss8_a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7" y="1556792"/>
            <a:ext cx="2132493" cy="2160240"/>
          </a:xfrm>
          <a:prstGeom prst="rect">
            <a:avLst/>
          </a:prstGeom>
          <a:noFill/>
        </p:spPr>
      </p:pic>
      <p:pic>
        <p:nvPicPr>
          <p:cNvPr id="5" name="Picture 8" descr="http://dic.academic.ru/pictures/wiki/files/50/200px-Bagde_to_Order_St_Stanislav_2nd_crow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772815"/>
            <a:ext cx="1440160" cy="2311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layer.myshared.ru/1003649/data/images/img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04664"/>
            <a:ext cx="6858000" cy="5143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661248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Санкт-Петербург.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1-я линия Васильевского острова. Дом, в котором жил и умер И.А. Крылов. 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s://upload.wikimedia.org/wikipedia/commons/thumb/c/c8/Krylov_Grave_Summer.jpg/220px-Krylov_Grave_Summ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548680"/>
            <a:ext cx="3298114" cy="4392488"/>
          </a:xfrm>
          <a:prstGeom prst="rect">
            <a:avLst/>
          </a:prstGeom>
          <a:noFill/>
        </p:spPr>
      </p:pic>
      <p:pic>
        <p:nvPicPr>
          <p:cNvPr id="4" name="Picture 16" descr="San Pietroburgo-Cimitero degli artisti 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48680"/>
            <a:ext cx="4511002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013176"/>
            <a:ext cx="82809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Умер Крылов 9 (21) ноября 1844 года в Петербурге.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Похоронен 13 ноября 1844 года на Тихвинском кладбище Александро-Невской лавры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8024" y="1988840"/>
            <a:ext cx="3384376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русский поэт, баснописец, переводчик, драматург, издатель, музыкант и художник.  </a:t>
            </a:r>
          </a:p>
        </p:txBody>
      </p:sp>
      <p:pic>
        <p:nvPicPr>
          <p:cNvPr id="8" name="Содержимое 6" descr="post-64-11136409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484784"/>
            <a:ext cx="3583146" cy="42091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1484784"/>
            <a:ext cx="3451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(1769 - 1844) –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48680"/>
            <a:ext cx="7143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Иван Андреевич Крылов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4048" y="5877272"/>
            <a:ext cx="3672408" cy="648072"/>
          </a:xfrm>
        </p:spPr>
        <p:txBody>
          <a:bodyPr/>
          <a:lstStyle/>
          <a:p>
            <a:pPr algn="ctr">
              <a:buClr>
                <a:srgbClr val="FFFFCC"/>
              </a:buClr>
            </a:pPr>
            <a:r>
              <a:rPr lang="ru-RU" altLang="ru-RU" sz="1800" dirty="0" smtClean="0">
                <a:latin typeface="Comic Sans MS" pitchFamily="66" charset="0"/>
              </a:rPr>
              <a:t>Памятник И. А.Крылову </a:t>
            </a:r>
          </a:p>
          <a:p>
            <a:pPr algn="ctr">
              <a:buClr>
                <a:srgbClr val="FFFFCC"/>
              </a:buClr>
            </a:pPr>
            <a:r>
              <a:rPr lang="ru-RU" altLang="ru-RU" sz="1800" dirty="0" smtClean="0">
                <a:latin typeface="Comic Sans MS" pitchFamily="66" charset="0"/>
              </a:rPr>
              <a:t>в Летнем саду.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4" name="Picture 2" descr="http://www.ilovepetersburg.ru/sites/default/files/common_pix_2/pamytnik_krulovu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548680"/>
            <a:ext cx="4608512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052736"/>
            <a:ext cx="3816424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1855 году в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Летнем саду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был открыт бронзовый памятник великому русскому баснописцу Ивану Андреевичу Крылову работы скульптора П.К.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Клодта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 На сравнительно высоком пьедестале    (3,5 м) в спокойной, непринужденной, чуть усталой позе сидит баснописец, держа в руках раскрытую книгу. Его фигура полна спокойного достоинства.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На пьедестале памятника в фигурах рельефов легко узнать героев знаменитых басен: "Лисица и виноград", "Ворона и лисица", "Демьянова уха", "Квартет" и других персонажей произведений И.А. Крылова.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3573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Летнем саду…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pphoto_5153_15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3568" y="1340768"/>
            <a:ext cx="7840873" cy="5040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548680"/>
            <a:ext cx="5715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ПЬЕДЕСТАЛ ПАМЯТНИКА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2114"/>
          </a:xfrm>
        </p:spPr>
        <p:txBody>
          <a:bodyPr/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916832"/>
            <a:ext cx="6696744" cy="89269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hlinkClick r:id="rId2"/>
              </a:rPr>
              <a:t>http://ruslit.biz/izlozhenie-biografii-o-rannix-godax-krylova/</a:t>
            </a:r>
            <a:endParaRPr lang="ru-RU" sz="1800" b="1" dirty="0" smtClean="0"/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hlinkClick r:id="rId3"/>
              </a:rPr>
              <a:t>http://az.lib.ru/k/krylow_i_a/text_0100.shtml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5" name="Picture 4" descr="http://www.100book.ru/b3342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924944"/>
            <a:ext cx="3024336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932040" y="4869160"/>
            <a:ext cx="3744416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Презентацию подготовлена учителем начальных классов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Черчес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Еленой Николаевной. /ГБОУ школа № 1959 «Дети мира» ЮВАО г.Москва/  </a:t>
            </a:r>
            <a:endParaRPr lang="ru-RU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612068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Родился  Иван Андреевич Крылов,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 февраля  (14 февраля н. с.) 1769 г.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Точное место рождения  Крылова  неизвестно, возможно это Москва, Троицк или Запорожье.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20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941168"/>
            <a:ext cx="403244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Его отец - Андрей Прохорович Крылов (1736-1778)  служил в драгунском полку, начав службу с рядовым и дослужился до звания капитана. 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6866" name="Picture 2" descr="http://i0.wp.com/tobolzk.ru/wp-content/uploads/2014/08/Kazaki-russkoj-armii-19-veka-takzhe-pehotintsy.jpg?resize=730%2C410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23528" y="2276872"/>
            <a:ext cx="4248472" cy="27391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5013176"/>
            <a:ext cx="3672408" cy="153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1774 году отец будущего  баснописца вышел в отставку и поселился в Твери, где занял должность председателя губернского магистрата. 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6870" name="Picture 6" descr="http://www.osnabruck.tver.ru/images/Excur/2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644008" y="2276872"/>
            <a:ext cx="4104456" cy="2736304"/>
          </a:xfrm>
          <a:prstGeom prst="rect">
            <a:avLst/>
          </a:prstGeom>
          <a:noFill/>
        </p:spPr>
      </p:pic>
      <p:pic>
        <p:nvPicPr>
          <p:cNvPr id="36872" name="Picture 8" descr="http://bibliotekar.ru/pisateli-19-veka/1.files/image00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6771" y="404664"/>
            <a:ext cx="185968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619268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Отец Крылова «наукам не учился», но очень любил читать и привил свою любовь сыну. Он сам выучил мальчика чтению и письму.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6" descr="http://vseskazki.su/images/russkazka/basni-krilova/dva-malchi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573016"/>
            <a:ext cx="2312666" cy="29634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268760"/>
            <a:ext cx="619268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Рассказы биографов о ранних годах и молодости Крылова основаны главным образом на сведениях самого Крылова. Но сведений этих было немного, потому что говорить о себе и  о временах своей юности, Крылов не любил.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8" descr="http://www.diafilms-tv.ru/sites/default/files/imagecache/img_250x250/ivankrylov001sdfs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404664"/>
            <a:ext cx="2053208" cy="24677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2780928"/>
            <a:ext cx="4248472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Он не оставил не только записок, но и ни одной автобиографической строки. Сослуживец Крылова по Публичной библиотеке литератор М. Е. Лобанов прислал поэту его биографию при записке: "Вот ваша биография, написанная Каменским, почтенный И. А. Прочтите и поправьте или вымарайте, что заблагорассудите". Крылов отвечал: "Прочёл, ни поправлять, ни выправлять ни времени, ни охоты нет".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2" descr="http://az.budclub.ru/l/lobanow_m_e/.photo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3212976"/>
            <a:ext cx="1834133" cy="2171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63888" y="332656"/>
            <a:ext cx="5256584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 тверском периоде жизни Крылова сведения противоречивы. Есть указания на то, что почти сразу по приезде в Тверь Крылов стал учиться у «губернаторского француза», т. е. в частной школе в доме губернатора.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обязанного заботиться о просвещении дворянского юношества.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://www.tverplanet.ru/images/stories/smart/IMG_9106_thumb_medium250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3247159" cy="21602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4769768"/>
            <a:ext cx="8496944" cy="1827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Имеются утверждения, что отец еще при жизни привел Ванюшу в дом председателя Уголовной палаты Львова, с которым был знаком по службе. Семейство Львовых покровительствовало мальчику, он стал учиться вместе с маленькими барчуками и скоро обогнал их. Учеба ему давалась легко – и французский, и математика. Кроме того, он выучился играть на скрипке. 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" name="Picture 6" descr="http://cat.convdocs.org/pars_docs/refs/67/66105/66105_html_d32447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36912"/>
            <a:ext cx="4176464" cy="2156688"/>
          </a:xfrm>
          <a:prstGeom prst="rect">
            <a:avLst/>
          </a:prstGeom>
          <a:noFill/>
        </p:spPr>
      </p:pic>
      <p:pic>
        <p:nvPicPr>
          <p:cNvPr id="13" name="Picture 8" descr="http://cat.convdocs.org/pars_docs/refs/67/66105/66105_html_749423f3.pn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5580112" y="2636912"/>
            <a:ext cx="301428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364502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Н.А.Львов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77072"/>
            <a:ext cx="856895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Тверские Львовы были в родстве с Николаем Александровичем Львовым, столичным писателем, архитектором.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Крылов отправлен был в Петербург и «долго жил в доме у Николая Александровича Львова. Из-за противоречивых сведений считать, что Крылов учился именно в доме Львовых, не следует.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Ясно одно, что Крылов в доме Львовых в Твери бывал.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Отец Крылова, Андрей Прохорович, сам охотно прибегал к покровительству видных дворян и, несомненно, мог позаботиться, чтобы его сын приобрел полезные связи в «высшем обществе». 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www.tverlib.ru/tvermem01/img/lvov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476672"/>
            <a:ext cx="2215630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63688" y="3501008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Семья Н.А.Львова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4" descr="http://rvb.ru/18vek/lvov/06img/06_semya_lvovy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476672"/>
            <a:ext cx="3933825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933056"/>
            <a:ext cx="856895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Отец  Крылова умер в 1778 г. Незадолго до смерти  он записал сына подканцеляристом в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Калязинский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суд, чтобы чины шли, пока мальчик растет. Друзья отца помогли перевести Ванюшу в Тверской магистрат, там и началась его служба. Отец Крылова не оставив семье никаких средств к существованию. Семья оказалась в нищете.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russkiymir.ru/export/sites/default/russkiymir/ru/magazines/archive/2013/11/graphic/48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5941460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00192" y="476672"/>
            <a:ext cx="244827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Судебная площадь в Твери. 1890-е годы. Слева – здание Тверского городского магистрата, где в 1781–1783 годах И.А. Крылов служил подканцеляристом.</a:t>
            </a:r>
            <a:endParaRPr lang="ru-RU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445224"/>
            <a:ext cx="842493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После его смерти мать – Марья Алексеевна, вынуждена была подрабатывать услугами в богатых домах  (ходила читать наизусть псалтырь по покойникам).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Семья жила очень бедно.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332656"/>
            <a:ext cx="3384376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Первым  известным    произведением Крылова стала комическая опера «Кофейница»; автору было всего 13 лет. С этой пьесой он и уехал в Петербург. С 1783 года Иван Крылов служил канцеляристом в петербургской Казенной палате. К нему переезжает мать и брат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Лёвушка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8" descr="http://sonyfanclub.ru/images/4/e/dostoevskij-fjodor-mihajlovich-adre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5125522" cy="33123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27784" y="3789040"/>
            <a:ext cx="619268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Крылов  много читал и мечтал о литературе и театре.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Свою пьесу он попытался пристроить в печать, но её так и не напечатали.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Крылов постепенно стал своим в театральном мире, у него появились друзья среди актеров; ему стали поручать переводы иностранных пьес.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В 1787 году умерла Мария Алексеевна, и 18-летний юноша остался один – без покровителей, с младшим братом на руках.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6" descr="http://www.zdravrussia.ru/images/nnews/vert1/623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23528" y="3789040"/>
            <a:ext cx="229422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0152" y="404664"/>
            <a:ext cx="28803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1789, на заседании «Общества друзей словесных наук» Крылов познакомился с помещиком Иваном Рахманиновым. Рахманинов владел типографией, в которой печатал журнал «Утренние часы». Крылов стал публиковать в журнале свои стихи, затем первые  басни. 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09120"/>
            <a:ext cx="828092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В  типографии И.Г. Рахманинова Крылов начинает издавать ежемесячный сатирический журнал "Почта Духов". Журналу было суждено просуществовать всего 8 месяцев.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fml17.ck.ua/images/3/e/shutovskoj-halat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980728"/>
            <a:ext cx="180500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445224"/>
            <a:ext cx="849694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1790 году Крылов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решил  с друзьями открыть книжное дело: задумали печатать книги и продавать их. Начали и новый журнал – «Зритель».  Через два года журнал закрыли, посчитав его  вредным для общества.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8" descr="http://5klass.net/datas/literatura/Krylov-literatura/0014-014-Titulnyj-list-zhurnala-Zrit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628800"/>
            <a:ext cx="181389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istmira.com/uploads/post/8/1-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4664"/>
            <a:ext cx="183079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андер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FFCDCD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F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Тема1андер</Template>
  <TotalTime>1122</TotalTime>
  <Words>1156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Тема1андер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Памятью прошлых поколений жителей села и ее бывших помещиков  служит парк, основанный в 1802 г. — памятник садово-парковой архитектуры XVIII ст.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120</cp:revision>
  <dcterms:created xsi:type="dcterms:W3CDTF">2015-11-14T12:51:41Z</dcterms:created>
  <dcterms:modified xsi:type="dcterms:W3CDTF">2015-11-18T16:40:21Z</dcterms:modified>
</cp:coreProperties>
</file>