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со звездами копия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«Пройди по болоту»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использовать как ориентиры в играх, эстафетах, построениях и перестроениях.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Сухой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бассейн»        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Массаж рук, ног, доставить детям радость</a:t>
            </a:r>
            <a:endParaRPr lang="ru-RU" sz="2400" dirty="0"/>
          </a:p>
        </p:txBody>
      </p:sp>
      <p:pic>
        <p:nvPicPr>
          <p:cNvPr id="1028" name="Picture 4" descr="F:\DSCN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92038"/>
            <a:ext cx="2016224" cy="17369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8433" name="Picture 1" descr="DSC006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00000">
            <a:off x="1547664" y="1892197"/>
            <a:ext cx="2359495" cy="1200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 descr="G:\изображения\фото0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80000">
            <a:off x="1095584" y="4495232"/>
            <a:ext cx="1280891" cy="10308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" name="Picture 4" descr="F:\DSCN02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9" r="6818"/>
          <a:stretch/>
        </p:blipFill>
        <p:spPr bwMode="auto">
          <a:xfrm>
            <a:off x="2634388" y="4871989"/>
            <a:ext cx="2297652" cy="1631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F:\DSCN02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4577389"/>
            <a:ext cx="2232248" cy="15747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2" name="Picture 2" descr="G:\изображения\фото01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55476" flipH="1">
            <a:off x="439509" y="5114480"/>
            <a:ext cx="1108542" cy="12644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764413"/>
      </p:ext>
    </p:extLst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со звездами копия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906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200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использовать  пособия при организации подвижных игр , соревнований, праздников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изображения\фото0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6786620" y="3135140"/>
            <a:ext cx="1624022" cy="216415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</p:pic>
      <p:pic>
        <p:nvPicPr>
          <p:cNvPr id="14338" name="Picture 2" descr="F:\фото0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95537" y="1057793"/>
            <a:ext cx="2015836" cy="1512916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</p:pic>
      <p:pic>
        <p:nvPicPr>
          <p:cNvPr id="14339" name="Picture 3" descr="G:\ФОТО НЕСТАНДАРНОГО старые фото\фото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6692" y="1332002"/>
            <a:ext cx="2164155" cy="16395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4340" name="Picture 4" descr="G:\изображения, нестандартка новые\фото00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4224" y="2951740"/>
            <a:ext cx="1344201" cy="2122411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</p:pic>
      <p:pic>
        <p:nvPicPr>
          <p:cNvPr id="3074" name="Picture 2" descr="F:\фото от 13.11.13 дети и пособоия\DSCN03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893" y="1397619"/>
            <a:ext cx="1903918" cy="163825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 rot="10800000" flipV="1">
            <a:off x="818234" y="257070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ромашки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871893" y="3035874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рули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1429" y="29715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бабочки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4623" y="51441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пампушки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96" y="48691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карусель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DSC006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851" y="4234160"/>
            <a:ext cx="2628292" cy="127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4086364"/>
            <a:ext cx="74168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«Напольные шашки»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снять напряжение с позвоночника при нарушениях опорно- двигательного аппарата, развивать мышление ребенка</a:t>
            </a:r>
            <a:r>
              <a:rPr lang="ru-RU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757310"/>
      </p:ext>
    </p:extLst>
  </p:cSld>
  <p:clrMapOvr>
    <a:masterClrMapping/>
  </p:clrMapOvr>
  <p:transition spd="med" advClick="0" advTm="6000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со звездами копия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СО СПОРТОМ КРЕПКО ДРУЖИМ»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SCN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12160"/>
            <a:ext cx="4896544" cy="33290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4366334"/>
      </p:ext>
    </p:extLst>
  </p:cSld>
  <p:clrMapOvr>
    <a:masterClrMapping/>
  </p:clrMapOvr>
  <p:transition spd="med" advClick="0" advTm="6000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</Words>
  <Application>Microsoft Office PowerPoint</Application>
  <PresentationFormat>Экран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    «Пройди по болоту» Цель:  использовать как ориентиры в играх, эстафетах, построениях и перестроениях.      </vt:lpstr>
      <vt:lpstr>Цель: использовать  пособия при организации подвижных игр , соревнований, праздников</vt:lpstr>
      <vt:lpstr>«МЫ СО СПОРТОМ КРЕПКО ДРУЖИМ»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2015-11-15T11:27:02Z</dcterms:created>
  <dcterms:modified xsi:type="dcterms:W3CDTF">2015-11-15T12:14:00Z</dcterms:modified>
</cp:coreProperties>
</file>