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F17AD-14D3-48AE-9720-473A68A660E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1DFA9-7DD8-47C9-AF61-C0A6B5DB1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8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738-0277-4860-843B-84126BE4D5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1DFA9-7DD8-47C9-AF61-C0A6B5DB18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9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 со звездами копия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«Кегли- цветочки»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использовать </a:t>
            </a: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ориентиры, в подвижных играх, в играх с элементами спорта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F:\DSC039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891" y="1721466"/>
            <a:ext cx="2520280" cy="14760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8194" name="Picture 2" descr="F:\DSCN0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858615" y="1340768"/>
            <a:ext cx="2401467" cy="16561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6" name="Picture 3" descr="Изображение 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6"/>
          <a:stretch>
            <a:fillRect/>
          </a:stretch>
        </p:blipFill>
        <p:spPr bwMode="auto">
          <a:xfrm>
            <a:off x="5220072" y="4775321"/>
            <a:ext cx="3208028" cy="1700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042" y="2459504"/>
            <a:ext cx="64094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«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Волшебные варежки</a:t>
            </a:r>
            <a:r>
              <a:rPr lang="ru-RU" sz="2400" dirty="0">
                <a:solidFill>
                  <a:srgbClr val="FF0000"/>
                </a:solidFill>
              </a:rPr>
              <a:t>»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акреплять 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навыки бросания и ловли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мяча разными способами;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ловкость, глазомер, мелкую моторику рук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  <p:pic>
        <p:nvPicPr>
          <p:cNvPr id="8" name="Picture 2" descr="F:\фото от 13.11.13 дети и пособоия\DSCN0349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3728" y="4767828"/>
            <a:ext cx="2734887" cy="194517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4547609"/>
      </p:ext>
    </p:extLst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со звездами копия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4317876" cy="151216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Поймай шарик в воронку»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развивать глазомер, точность, регулировать</a:t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 рук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1999" y="620689"/>
            <a:ext cx="4572001" cy="144016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«Покорми птиц»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развивать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глазомер,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регулировать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 и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дальность броска.</a:t>
            </a:r>
            <a:endParaRPr lang="ru-RU" dirty="0"/>
          </a:p>
        </p:txBody>
      </p:sp>
      <p:pic>
        <p:nvPicPr>
          <p:cNvPr id="14" name="Picture 3" descr="F:\DSC03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85543"/>
            <a:ext cx="3168352" cy="17915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6" name="Picture 2" descr="F:\фото от 13.11.13 дети и пособоия\DSCN0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617" y="4499576"/>
            <a:ext cx="2277207" cy="17928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7" name="Picture 2" descr="F:\DSC039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481995"/>
            <a:ext cx="2808312" cy="195133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8" name="Picture 3" descr="F:\DSC039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15"/>
          <a:stretch/>
        </p:blipFill>
        <p:spPr bwMode="auto">
          <a:xfrm>
            <a:off x="5364088" y="2399806"/>
            <a:ext cx="2772308" cy="16772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09734"/>
      </p:ext>
    </p:extLst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со звездами копия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122413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«Волшебные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палочки»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массаж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 и ног, ступни,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плоскостопия</a:t>
            </a:r>
            <a:endParaRPr lang="ru-RU" dirty="0"/>
          </a:p>
        </p:txBody>
      </p:sp>
      <p:pic>
        <p:nvPicPr>
          <p:cNvPr id="12291" name="Picture 3" descr="F:\DSC039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2013551"/>
            <a:ext cx="3168352" cy="206459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498975" cy="122413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Киндер –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массажеры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самомассаж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стоп, голени,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взаимомассаж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спины;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выполнение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общеразвивающих упражнений</a:t>
            </a:r>
            <a:endParaRPr lang="ru-RU" dirty="0"/>
          </a:p>
        </p:txBody>
      </p:sp>
      <p:pic>
        <p:nvPicPr>
          <p:cNvPr id="3" name="Picture 2" descr="F:\фото от 13.11.13 дети и пособоия\DSCN0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12" y="4398205"/>
            <a:ext cx="3348372" cy="212564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1" name="Picture 4" descr="F:\DSC039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028" y="4528980"/>
            <a:ext cx="2089602" cy="16561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2" name="Picture 2" descr="F:\фото от 13.11.13 дети и пособоия\DSCN04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2873829" cy="15841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6534877"/>
      </p:ext>
    </p:extLst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</Words>
  <Application>Microsoft Office PowerPoint</Application>
  <PresentationFormat>Экран (4:3)</PresentationFormat>
  <Paragraphs>10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 «Кегли- цветочки»  Цель: использовать как ориентиры, в подвижных играх, в играх с элементами спорта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«Кегли- цветочки»  Можно использовать как ориентиры, в подвижных играх, в играх с элементами спорта </dc:title>
  <dc:creator>ADMIN</dc:creator>
  <cp:lastModifiedBy>ADMIN</cp:lastModifiedBy>
  <cp:revision>2</cp:revision>
  <dcterms:created xsi:type="dcterms:W3CDTF">2015-11-15T11:24:03Z</dcterms:created>
  <dcterms:modified xsi:type="dcterms:W3CDTF">2015-11-15T11:44:14Z</dcterms:modified>
</cp:coreProperties>
</file>