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CC66"/>
    <a:srgbClr val="66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42" d="100"/>
          <a:sy n="42" d="100"/>
        </p:scale>
        <p:origin x="-6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A0944-D7F5-4D7D-AAE3-4E5CA5A31B9B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738-0277-4860-843B-84126BE4D5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2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55;&#1056;&#1045;&#1047;&#1045;&#1053;&#1058;&#1040;&#1062;&#1048;&#1048;%20&#1080;%20&#1092;&#1080;&#1083;&#1100;&#1084;&#1099;%20%20&#1042;&#1057;&#1045;\&#1052;&#1041;&#1044;&#1054;&#1059;&#8470;14%20&#1057;&#1072;&#1079;&#1072;&#1073;&#1080;&#1077;&#1074;&#1072;%20%20&#1085;&#1072;%20&#1089;&#1077;&#1084;&#1080;&#1085;&#1072;&#1088;%20(&#1086;%20&#1076;&#1088;&#1091;&#1078;&#1073;&#1077;)%20%20-\&#1041;&#1072;&#1088;&#1073;&#1072;&#1088;&#1080;&#1082;&#1080;%20-%20&#1044;&#1077;&#1090;&#1089;&#1082;&#1080;&#1077;%20&#1087;&#1077;&#1089;&#1085;&#1080;%20.&#1063;&#1090;&#1086;%20&#1090;&#1072;&#1082;&#1086;&#1077;%20&#1076;&#1086;&#1073;&#1088;&#1086;&#1090;&#1072;%20%20(audiopoisk.com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со звездами копия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1611560"/>
            <a:ext cx="9144000" cy="846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603447"/>
            <a:ext cx="7772400" cy="244827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НЕСТАНДАРТНЫХ  ПОСОБИЙ НА ЗАНЯТИЯХ ПО ФИЗИЧЕСКОЙ КУЛЬТУРЕ»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САХАБИЕВОЙ АЛЬФИРЫ КАМИЛЕВНЫ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64096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общеразвивающего вида №14»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г.Нижнекамска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Барбарики - Детские песни .Что такое доброт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Picture 2" descr="F:\DSC03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843" y="1889338"/>
            <a:ext cx="6579114" cy="307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SC03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899117"/>
            <a:ext cx="2592288" cy="13282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Щетинистая  дорожка»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«Массажные коврики»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массаж стопы, предупреждение плоскостопия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DSCN02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r="4982"/>
          <a:stretch/>
        </p:blipFill>
        <p:spPr bwMode="auto">
          <a:xfrm>
            <a:off x="4716017" y="2215397"/>
            <a:ext cx="2942083" cy="22273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Picture 2" descr="F:\DSC03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02" y="1923865"/>
            <a:ext cx="2840325" cy="16491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Picture 3" descr="F:\DSC03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149" y="4221088"/>
            <a:ext cx="2820778" cy="16462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со звездами копия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436" y="-111887"/>
            <a:ext cx="9144000" cy="69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45868" cy="18505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кочки»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упражнять в  ритмичности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шага,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правильной постановке стопы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ходьбе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беге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змейкой,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прыжках, перепрыгивании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288811" y="2225989"/>
            <a:ext cx="1453810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07436" y="12616"/>
            <a:ext cx="4536564" cy="20482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березовым пенёчкам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>
                <a:solidFill>
                  <a:srgbClr val="FF0000"/>
                </a:solidFill>
              </a:rPr>
              <a:t/>
            </a:r>
            <a:br>
              <a:rPr lang="ru-RU" sz="8000" dirty="0">
                <a:solidFill>
                  <a:srgbClr val="FF0000"/>
                </a:solidFill>
              </a:rPr>
            </a:br>
            <a:r>
              <a:rPr lang="ru-RU" sz="8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Цель:. Развивать </a:t>
            </a:r>
            <a:r>
              <a:rPr lang="ru-RU" sz="8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устойчивость во время движений и в статическом положении, координацию движений.</a:t>
            </a:r>
            <a:r>
              <a:rPr lang="ru-RU" sz="8000" i="1" dirty="0"/>
              <a:t/>
            </a:r>
            <a:br>
              <a:rPr lang="ru-RU" sz="8000" i="1" dirty="0"/>
            </a:br>
            <a:endParaRPr lang="ru-RU" sz="8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 rot="5400000">
            <a:off x="1241316" y="3735348"/>
            <a:ext cx="2052856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 descr="F:\фото от 13.11.13 дети и пособоия\DSCN03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048" y="2255168"/>
            <a:ext cx="2880320" cy="21602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5" name="Picture 2" descr="F:\DSC04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4716" y="4797152"/>
            <a:ext cx="1436390" cy="16883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со звездами копия"/>
          <p:cNvPicPr/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промочи ноги»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Цель: упражнять в  ходьбе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беге, перешагивая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«лужи»,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подвижных играх.                                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55976" y="285763"/>
            <a:ext cx="4788024" cy="2999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«Следы - стопы»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массаж стопы, предупреждение плоскостопия,  вырабатывать ритмичность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 шага, правильность постановки  стопы.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8195" name="Picture 3" descr="F:\фото от 13.11.13 дети и пособоия\DSCN0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51763"/>
            <a:ext cx="2808312" cy="16806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Picture 2" descr="F:\DSCN0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88521"/>
            <a:ext cx="2664296" cy="175565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" name="Picture 2" descr="F:\DSC03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255282"/>
            <a:ext cx="2520280" cy="13437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58</Words>
  <Application>Microsoft Office PowerPoint</Application>
  <PresentationFormat>Экран (4:3)</PresentationFormat>
  <Paragraphs>15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«ИСПОЛЬЗОВАНИЕ НЕСТАНДАРТНЫХ  ПОСОБИЙ НА ЗАНЯТИЯХ ПО ФИЗИЧЕСКОЙ КУЛЬТУРЕ» из опыта работы  САХАБИЕВОЙ АЛЬФИРЫ КАМИЛЕВНЫ,</vt:lpstr>
      <vt:lpstr>« Щетинистая  дорожка» «Массажные коврики» Цель: массаж стопы, предупреждение плоскостопия </vt:lpstr>
      <vt:lpstr>    </vt:lpstr>
      <vt:lpstr>«Не промочи ноги»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156</cp:revision>
  <dcterms:created xsi:type="dcterms:W3CDTF">2013-11-05T13:15:36Z</dcterms:created>
  <dcterms:modified xsi:type="dcterms:W3CDTF">2015-11-15T12:12:08Z</dcterms:modified>
</cp:coreProperties>
</file>