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0" r:id="rId8"/>
    <p:sldId id="261" r:id="rId9"/>
    <p:sldId id="267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841" autoAdjust="0"/>
  </p:normalViewPr>
  <p:slideViewPr>
    <p:cSldViewPr>
      <p:cViewPr varScale="1">
        <p:scale>
          <a:sx n="81" d="100"/>
          <a:sy n="81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780B0-F7A0-477B-98ED-7DB5C24DA3C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984A-6F4A-446F-90F7-A085FAFA13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1ADC-7BF3-40EB-BA41-D5191751FF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C2D1-47A1-408C-AE66-2D03D35277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BFF8-FAC1-46B6-8448-7C5165E4BF3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FA99-446D-486E-91AE-E825C4F89D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3AAE-7FB4-4B5B-9228-1C2CF932BD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7974-EFAF-447C-A063-F4EB062EA55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C4AF-BCD7-47EA-95E9-41F9618F5E4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B316-97F6-4FC4-9A2C-D3E66D1A4D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D014-8E29-4F8F-85F7-025F9B833F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6D119-0698-497E-BF66-BAF225BCA2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6535"/>
            <a:ext cx="6984776" cy="2288411"/>
          </a:xfr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Познавательное развитие дошкольников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5987879" cy="61930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Игровые обучающие ситуации различные варианты игры в путешествие: </a:t>
            </a:r>
            <a:br>
              <a:rPr lang="ru-RU" sz="2000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«Поездка на выставку», «Экспедиция в Африку (или на Северный полюс)», «Экскурсия в зоосад», «Путешествие к морю» и др. Во всех случаях это сюжетно-дидактическая игра (или ее фрагменты).</a:t>
            </a:r>
            <a:b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Сюжет игры придумывается таким образом, что дети посещают новые места, знакомятся с новыми явлениями и объектами в качестве путешественников, экскурсантов, туристов, посетителей и т.д.</a:t>
            </a:r>
            <a:b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рамках ролевого поведения дети слушают пояснения, «фотографируют», рассуждают. Воспитатель, взяв на себя роль экскурсовода, руководителя туристической группы, опытного путешественника, рассказывает и показывает дошкольникам все интересное ради чего они отправились в путь.</a:t>
            </a:r>
            <a:b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ИОС этого типа большую роль играет атрибутика в виде самодельных фотоаппаратов, подзорных труб и биноклей. Дети активнее входят в роль, больше совершают игровых действий.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3" descr="C:\Documents and Settings\DreamWolf\Local Settings\Temporary Internet Files\Content.IE5\245PUJER\MC90043806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138" y="3429000"/>
            <a:ext cx="245586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7092950" y="3357563"/>
            <a:ext cx="1098550" cy="2433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2532" name="Picture 4" descr="C:\Documents and Settings\DreamWolf\Local Settings\Temporary Internet Files\Content.IE5\LQG8ZKMH\MP90042438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63575"/>
            <a:ext cx="20542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53" y="1347134"/>
            <a:ext cx="7716071" cy="3096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типы игровых обучающих ситуаций требуют от воспитателя подготовки: обдумывания сюжета, игровых действий с игрушками, куклами, атрибутикой, приемов создания и поддержания воображаемой ситуации, эмоционального вхождения в роль.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ИОС может в ряде случаев выходить за рамки отведенного времени – это не опасно, так как хорошее проведение игры, создавая эмоциональный настрой у детей, обеспечивает максимальный развивающий эффект.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260648"/>
            <a:ext cx="7772400" cy="5040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673100" y="908050"/>
            <a:ext cx="7772400" cy="50355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800" smtClean="0">
                <a:solidFill>
                  <a:schemeClr val="bg1"/>
                </a:solidFill>
              </a:rPr>
              <a:t>     На данном этапе  реализуется система работы ДОУ по формированию у детей дошкольного возраста экологических представлений. Работа строится в соответствии с педагогическими условиями:</a:t>
            </a:r>
          </a:p>
          <a:p>
            <a:pPr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000099"/>
                </a:solidFill>
              </a:rPr>
              <a:t> социальное партнёрство детского сада, школы, семьи;</a:t>
            </a:r>
          </a:p>
          <a:p>
            <a:pPr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ru-RU" sz="1800" smtClean="0">
                <a:solidFill>
                  <a:srgbClr val="000099"/>
                </a:solidFill>
              </a:rPr>
              <a:t>  учёт возрастных особенностей детей дошкольного возраста;</a:t>
            </a:r>
          </a:p>
          <a:p>
            <a:pPr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ru-RU" sz="1800" smtClean="0">
                <a:solidFill>
                  <a:srgbClr val="000099"/>
                </a:solidFill>
              </a:rPr>
              <a:t> компетентность специалистов дошкольного образовательного учреждения в вопросах экологии и природопользования</a:t>
            </a:r>
          </a:p>
          <a:p>
            <a:pPr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ru-RU" sz="1800" smtClean="0">
                <a:solidFill>
                  <a:srgbClr val="000099"/>
                </a:solidFill>
              </a:rPr>
              <a:t> создание в ДОУ развивающей предметной среды экологической направленности.</a:t>
            </a:r>
          </a:p>
          <a:p>
            <a:pPr>
              <a:spcBef>
                <a:spcPct val="0"/>
              </a:spcBef>
            </a:pPr>
            <a:r>
              <a:rPr lang="ru-RU" sz="1800" smtClean="0">
                <a:solidFill>
                  <a:schemeClr val="bg1"/>
                </a:solidFill>
              </a:rPr>
              <a:t>     Реализация педагогических условий осуществляется по трём направлениям: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smtClean="0">
                <a:solidFill>
                  <a:schemeClr val="bg1"/>
                </a:solidFill>
              </a:rPr>
              <a:t>     Работа с детьми ( игры, экскурсии, тематические беседы и т.д.)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smtClean="0">
                <a:solidFill>
                  <a:schemeClr val="bg1"/>
                </a:solidFill>
              </a:rPr>
              <a:t>     Работа с родителями (консультации, работа клуба «Юный эколог», анкетирование, выставки и т.д.)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smtClean="0">
                <a:solidFill>
                  <a:schemeClr val="bg1"/>
                </a:solidFill>
              </a:rPr>
              <a:t>     Работа с воспитателями (семинары, педагогические советы, консультации )</a:t>
            </a:r>
          </a:p>
          <a:p>
            <a:pPr>
              <a:spcBef>
                <a:spcPct val="0"/>
              </a:spcBef>
            </a:pPr>
            <a:r>
              <a:rPr lang="ru-RU" sz="1800" smtClean="0">
                <a:solidFill>
                  <a:schemeClr val="bg1"/>
                </a:solidFill>
              </a:rPr>
              <a:t>Таким образом, поставленные задачи проекта в основном, решены и нашли своё подтверждение.</a:t>
            </a:r>
          </a:p>
          <a:p>
            <a:pPr>
              <a:spcBef>
                <a:spcPct val="0"/>
              </a:spcBef>
            </a:pPr>
            <a:endParaRPr lang="ru-RU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259"/>
            <a:ext cx="7632848" cy="10805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u="sng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i="1" u="sng" dirty="0">
              <a:solidFill>
                <a:srgbClr val="7030A0"/>
              </a:solidFill>
            </a:endParaRPr>
          </a:p>
        </p:txBody>
      </p:sp>
      <p:pic>
        <p:nvPicPr>
          <p:cNvPr id="256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2560637" cy="2146300"/>
          </a:xfrm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781300"/>
            <a:ext cx="3059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860087" cy="14405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«Природа не имеет органов речи, но создает языки и сердца, при посредстве которых говорит и чувствует»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Иоганн Гёте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8074025" cy="431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7204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проектного задания: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052513"/>
            <a:ext cx="7239000" cy="4738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Разработать методические основы формирования у дошкольников основ экологической культуры в процессе игровой деятельности.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Изучить педагогическую информацию по формированию у дошкольников среднего возраста основ экологической культуры посредством игровой деятельности.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Разработать формы и методы по формированию осознанно правильного отношения к явлениям, объектам живой и неживой природы.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5976664" cy="6192688"/>
          </a:xfrm>
          <a:ln w="28575">
            <a:solidFill>
              <a:srgbClr val="000099"/>
            </a:solidFill>
            <a:prstDash val="sysDot"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выдающиеся мыслители и педагоги прошлого придавали большое значение природе как средству воспитания детей: Я.А.Коменский видел в природе источник знаний, средство для развития ума, чувств и воли. К.Д.Ушинский был за то, чтобы «вести детей в природу», чтобы сообщать им все доступное и полезное для их умственного и словесного развития. Природа – удивительный феномен, воспитательное  воздействие которого на духовный мир человека, и, пожалуй, прежде всего, ребенка-дошкольника, трудно переоценить. Практический опыт убедительно свидетельствует: детская душа раскрывается в общении с природой, развивается способность к образному мышлению, наблюдательность, внимание.   В дошкольном детстве закладываются  основы личности и в том числе позитивное, гуманное  отношение к природе, окружающему миру.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4" descr="C:\Documents and Settings\DreamWolf\Local Settings\Temporary Internet Files\Content.IE5\LQG8ZKMH\MC9002933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49275"/>
            <a:ext cx="24479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2353" y="188259"/>
            <a:ext cx="4979767" cy="61210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alpha val="9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alpha val="90000"/>
                  </a:schemeClr>
                </a:solidFill>
              </a:rPr>
            </a:br>
            <a:endParaRPr lang="ru-RU" sz="1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5"/>
          <p:cNvSpPr>
            <a:spLocks noGrp="1"/>
          </p:cNvSpPr>
          <p:nvPr>
            <p:ph idx="1"/>
          </p:nvPr>
        </p:nvSpPr>
        <p:spPr>
          <a:xfrm>
            <a:off x="468313" y="260350"/>
            <a:ext cx="5183187" cy="5905500"/>
          </a:xfrm>
          <a:ln w="28575">
            <a:solidFill>
              <a:srgbClr val="000099"/>
            </a:solidFill>
            <a:prstDash val="sysDash"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– это эмоциональная деятельность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играющий ребенок находится в хорошем расположении духа, активен и доброжелателен. Эффективность ознакомления детей с природой в большей степени зависит от их эмоционального отношения к воспитателю, который обучает, дает задания, организует наблюдения и практическое взаимодействие с растениями и животными. Поэтому, первый момент, который объединяет два аспекта педагогики (игру и ознакомление с природой), заключается в том, чтобы «погрузить» детей в любую деятельность и создать благоприятный фон для восприятия «природного» содержания.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341438"/>
            <a:ext cx="3163887" cy="3036887"/>
          </a:xfrm>
          <a:prstGeom prst="rect">
            <a:avLst/>
          </a:prstGeom>
          <a:noFill/>
          <a:ln w="28575">
            <a:solidFill>
              <a:srgbClr val="000099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87326" cy="18722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alpha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alpha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alpha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5457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игр биоэкологического характера: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Настольно-печатные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Интеллектуальные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84313"/>
            <a:ext cx="25209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860800"/>
            <a:ext cx="26066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860800"/>
            <a:ext cx="23764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Оптимальной формой привнесения сюжетно-ролевой игры в процесс ознакомления дошкольников с природой являются игровые обучающие ситуации (ИОС). Они создаются педагогами для решения конкретных дидактических задач.</a:t>
            </a:r>
            <a:r>
              <a:rPr lang="ru-RU" sz="1600" dirty="0" smtClean="0">
                <a:solidFill>
                  <a:schemeClr val="tx1">
                    <a:alpha val="9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alpha val="90000"/>
                  </a:schemeClr>
                </a:solidFill>
              </a:rPr>
            </a:br>
            <a:endParaRPr lang="ru-RU" sz="1600" dirty="0">
              <a:solidFill>
                <a:schemeClr val="tx1">
                  <a:alpha val="9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205038"/>
            <a:ext cx="3306762" cy="3514725"/>
          </a:xfrm>
          <a:ln w="38100">
            <a:solidFill>
              <a:srgbClr val="002060"/>
            </a:solidFill>
            <a:prstDash val="sysDash"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1557338"/>
            <a:ext cx="4465638" cy="4430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llodsWest" pitchFamily="2" charset="0"/>
                <a:cs typeface="Times New Roman" pitchFamily="18" charset="0"/>
              </a:rPr>
              <a:t>3 типа игровых обучающих ситуаций (ИОС):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ИОС с привлечением игрушек-аналогов, изображающих различные объекты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ИОС с использованием кукол, изображающих персонажей литературных произведений, хорошо знакомых детям.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Различные варианты игры в путешествие.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  <a:defRPr/>
            </a:pPr>
            <a:endParaRPr lang="ru-RU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1403" y="1563034"/>
            <a:ext cx="7799294" cy="4392869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Игровые обучающие ситуации с использованием игрушек-аналогов</a:t>
            </a: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изображающих различные объекты природы. 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Существует огромное разнообразие игрушек-животных и очень ограниченное количество игрушек-растений. </a:t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Главный смысл использования такого рода игрушек - это сопоставление живого объекта с неживым аналогом по внешнему облику, условиям жизни, способу поведения, взаимодействия с ним.</a:t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Игрушка-аналог помогает создавать игровые ситуации, воспроизводить игровые действия, ролевые взаимоотношения.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71" y="6350"/>
            <a:ext cx="6552727" cy="6857999"/>
          </a:xfrm>
        </p:spPr>
        <p:txBody>
          <a:bodyPr numCol="1"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Игровые обучающие ситуации с использованием кукол, изображающих персонажей литературных произведений.</a:t>
            </a: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Литературный герой – это не просто симпатичная игрушка, а персонаж с определенным характером и формой выражения.</a:t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Детям он интересен тем, что в совершенно новой ситуации он проявляется своими типичными особенностями (действует в своем «амплуа»). Т.о. дошкольники меняют свою позицию в образовательной деятельности : из обучаемых они превращаются в обучающих. Это придает детям уверенность, они обретают авторитет в своих собственных глазах, активизируется  их умственная деятельность.</a:t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Использование куклы персонажа на основе его литературной биографии – это косвенная форма развития детей, целиком основанная на  сильной игровой мотивации дошкольников.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4" descr="карлс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773238"/>
            <a:ext cx="2160588" cy="1814512"/>
          </a:xfrm>
          <a:prstGeom prst="rect">
            <a:avLst/>
          </a:prstGeom>
          <a:noFill/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476</TotalTime>
  <Words>256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Bookman Old Style</vt:lpstr>
      <vt:lpstr>Wingdings</vt:lpstr>
      <vt:lpstr>Times New Roman</vt:lpstr>
      <vt:lpstr>AllodsWest</vt:lpstr>
      <vt:lpstr>Cambria</vt:lpstr>
      <vt:lpstr>Theme_Fresh_theme</vt:lpstr>
      <vt:lpstr>Theme_Fresh_theme</vt:lpstr>
      <vt:lpstr>Theme_Fresh_theme</vt:lpstr>
      <vt:lpstr>Theme_Fresh_theme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дошкольников в ДОУ </dc:title>
  <dc:creator>Admin</dc:creator>
  <cp:lastModifiedBy>WiZaRd</cp:lastModifiedBy>
  <cp:revision>71</cp:revision>
  <dcterms:created xsi:type="dcterms:W3CDTF">2012-05-28T17:52:31Z</dcterms:created>
  <dcterms:modified xsi:type="dcterms:W3CDTF">2015-11-15T12:50:42Z</dcterms:modified>
</cp:coreProperties>
</file>