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1" r:id="rId2"/>
    <p:sldId id="264" r:id="rId3"/>
    <p:sldId id="256" r:id="rId4"/>
    <p:sldId id="263" r:id="rId5"/>
    <p:sldId id="265" r:id="rId6"/>
    <p:sldId id="258" r:id="rId7"/>
    <p:sldId id="266" r:id="rId8"/>
    <p:sldId id="260" r:id="rId9"/>
    <p:sldId id="267" r:id="rId10"/>
    <p:sldId id="268" r:id="rId11"/>
    <p:sldId id="261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CB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1C0-FB76-44EA-9E8D-4018607D886B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C4F-0CFF-4919-8E1E-19B5FBEF0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1C0-FB76-44EA-9E8D-4018607D886B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C4F-0CFF-4919-8E1E-19B5FBEF0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1C0-FB76-44EA-9E8D-4018607D886B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C4F-0CFF-4919-8E1E-19B5FBEF0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1C0-FB76-44EA-9E8D-4018607D886B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C4F-0CFF-4919-8E1E-19B5FBEF0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1C0-FB76-44EA-9E8D-4018607D886B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C4F-0CFF-4919-8E1E-19B5FBEF0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1C0-FB76-44EA-9E8D-4018607D886B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C4F-0CFF-4919-8E1E-19B5FBEF0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1C0-FB76-44EA-9E8D-4018607D886B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C4F-0CFF-4919-8E1E-19B5FBEF0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1C0-FB76-44EA-9E8D-4018607D886B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C4F-0CFF-4919-8E1E-19B5FBEF0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1C0-FB76-44EA-9E8D-4018607D886B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C4F-0CFF-4919-8E1E-19B5FBEF0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1C0-FB76-44EA-9E8D-4018607D886B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35C4F-0CFF-4919-8E1E-19B5FBEF0F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101C0-FB76-44EA-9E8D-4018607D886B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1035C4F-0CFF-4919-8E1E-19B5FBEF0F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0101C0-FB76-44EA-9E8D-4018607D886B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035C4F-0CFF-4919-8E1E-19B5FBEF0F7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savepic.net/685004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ealgallery.ru/copy_pictures/big/1051076.jpg?30.05.11.16.54.3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ekislova.ru/wp-content/uploads/2009/07/Pouschkin1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sprsmolensk.ru/wp-content/uploads/2010/05/&#1056;&#1099;&#1083;&#1077;&#1085;&#1082;&#1086;&#1074;-&#1053;&#1080;&#1082;&#1086;&#1083;&#1072;&#1081;-&#1048;&#1074;&#1072;&#1085;&#1086;&#1074;&#1080;&#1095;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348880"/>
            <a:ext cx="8229600" cy="450912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>Литературное чтение</a:t>
            </a:r>
            <a:br>
              <a:rPr lang="ru-RU" sz="4000" b="1" i="1" dirty="0" smtClean="0"/>
            </a:br>
            <a:r>
              <a:rPr lang="ru-RU" sz="4000" b="1" i="1" dirty="0" smtClean="0"/>
              <a:t>(система Л. В. Занкова)</a:t>
            </a:r>
            <a:br>
              <a:rPr lang="ru-RU" sz="4000" b="1" i="1" dirty="0" smtClean="0"/>
            </a:br>
            <a:r>
              <a:rPr lang="ru-RU" sz="4000" b="1" i="1" dirty="0" smtClean="0"/>
              <a:t>3 </a:t>
            </a:r>
            <a:r>
              <a:rPr lang="ru-RU" sz="4000" b="1" i="1" dirty="0" smtClean="0"/>
              <a:t>класс</a:t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3600" i="1" dirty="0" smtClean="0"/>
              <a:t>Выполнила Акимова Надежда Михайловна</a:t>
            </a:r>
            <a:br>
              <a:rPr lang="ru-RU" sz="3600" i="1" dirty="0" smtClean="0"/>
            </a:br>
            <a:r>
              <a:rPr lang="ru-RU" sz="3600" i="1" dirty="0" smtClean="0"/>
              <a:t>учитель МАОУ </a:t>
            </a:r>
            <a:br>
              <a:rPr lang="ru-RU" sz="3600" i="1" dirty="0" smtClean="0"/>
            </a:br>
            <a:r>
              <a:rPr lang="ru-RU" sz="3600" i="1" dirty="0" smtClean="0"/>
              <a:t>Тисульской СОШ № 1</a:t>
            </a:r>
            <a:r>
              <a:rPr lang="ru-RU" sz="4000" b="1" i="1" dirty="0" smtClean="0"/>
              <a:t/>
            </a:r>
            <a:br>
              <a:rPr lang="ru-RU" sz="4000" b="1" i="1" dirty="0" smtClean="0"/>
            </a:br>
            <a:r>
              <a:rPr lang="ru-RU" sz="4000" b="1" i="1" dirty="0" smtClean="0"/>
              <a:t/>
            </a:r>
            <a:br>
              <a:rPr lang="ru-RU" sz="4000" b="1" i="1" dirty="0" smtClean="0"/>
            </a:b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Марк Шагал (1887 – 1985)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4683224"/>
          </a:xfrm>
        </p:spPr>
        <p:txBody>
          <a:bodyPr/>
          <a:lstStyle/>
          <a:p>
            <a:r>
              <a:rPr lang="ru-RU" dirty="0" smtClean="0"/>
              <a:t>Портрет  </a:t>
            </a:r>
            <a:r>
              <a:rPr lang="ru-RU" dirty="0" err="1" smtClean="0"/>
              <a:t>Ю.Пэна</a:t>
            </a:r>
            <a:r>
              <a:rPr lang="ru-RU" dirty="0" smtClean="0"/>
              <a:t>		</a:t>
            </a:r>
            <a:r>
              <a:rPr lang="ru-RU" sz="2800" smtClean="0"/>
              <a:t>фото 1941 г.</a:t>
            </a:r>
            <a:r>
              <a:rPr lang="ru-RU" sz="2800" dirty="0" smtClean="0"/>
              <a:t>			</a:t>
            </a:r>
            <a:endParaRPr lang="ru-RU" sz="2800" dirty="0"/>
          </a:p>
        </p:txBody>
      </p:sp>
      <p:pic>
        <p:nvPicPr>
          <p:cNvPr id="4" name="Picture 2" descr="C:\Users\Дом\Desktop\220PX-~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2132856"/>
            <a:ext cx="3200356" cy="4176464"/>
          </a:xfrm>
          <a:prstGeom prst="rect">
            <a:avLst/>
          </a:prstGeom>
          <a:noFill/>
        </p:spPr>
      </p:pic>
      <p:pic>
        <p:nvPicPr>
          <p:cNvPr id="5" name="Picture 3" descr="C:\Users\Дом\Desktop\200px-Marc_Chagall_19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988840"/>
            <a:ext cx="3082296" cy="4248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/>
              <a:t>Тропинки, ведущие в родные края</a:t>
            </a:r>
            <a:endParaRPr lang="ru-RU" sz="4000" b="1" i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i="1" dirty="0" smtClean="0"/>
              <a:t> железнодорожные, воздушные пути;</a:t>
            </a:r>
            <a:endParaRPr lang="ru-RU" dirty="0" smtClean="0"/>
          </a:p>
          <a:p>
            <a:pPr algn="ctr"/>
            <a:r>
              <a:rPr lang="ru-RU" i="1" dirty="0" smtClean="0"/>
              <a:t>мысли, чувства;</a:t>
            </a:r>
            <a:endParaRPr lang="ru-RU" dirty="0" smtClean="0"/>
          </a:p>
          <a:p>
            <a:pPr algn="ctr"/>
            <a:r>
              <a:rPr lang="ru-RU" i="1" dirty="0" smtClean="0"/>
              <a:t>фотографии;</a:t>
            </a:r>
            <a:endParaRPr lang="ru-RU" dirty="0" smtClean="0"/>
          </a:p>
          <a:p>
            <a:pPr algn="ctr"/>
            <a:r>
              <a:rPr lang="ru-RU" i="1" dirty="0" smtClean="0"/>
              <a:t>картины (произведения искусства);</a:t>
            </a:r>
            <a:endParaRPr lang="ru-RU" dirty="0" smtClean="0"/>
          </a:p>
          <a:p>
            <a:pPr algn="ctr"/>
            <a:r>
              <a:rPr lang="ru-RU" i="1" dirty="0" smtClean="0"/>
              <a:t>здания архитектуры, которые тоже напоминают о родной стране;</a:t>
            </a:r>
            <a:endParaRPr lang="ru-RU" dirty="0" smtClean="0"/>
          </a:p>
          <a:p>
            <a:pPr algn="ctr"/>
            <a:r>
              <a:rPr lang="ru-RU" i="1" dirty="0" smtClean="0"/>
              <a:t>духовно близкие люди;</a:t>
            </a:r>
            <a:endParaRPr lang="ru-RU" dirty="0" smtClean="0"/>
          </a:p>
          <a:p>
            <a:pPr algn="ctr"/>
            <a:r>
              <a:rPr lang="ru-RU" i="1" dirty="0" smtClean="0"/>
              <a:t>письма;</a:t>
            </a:r>
            <a:endParaRPr lang="ru-RU" dirty="0" smtClean="0"/>
          </a:p>
          <a:p>
            <a:pPr algn="ctr"/>
            <a:r>
              <a:rPr lang="ru-RU" i="1" dirty="0" smtClean="0"/>
              <a:t>воспоминания;</a:t>
            </a:r>
            <a:endParaRPr lang="ru-RU" dirty="0" smtClean="0"/>
          </a:p>
          <a:p>
            <a:pPr algn="ctr"/>
            <a:r>
              <a:rPr lang="ru-RU" i="1" dirty="0" smtClean="0"/>
              <a:t>  книги.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21 из 1805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391621"/>
            <a:ext cx="8429684" cy="62551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Картинка 100 из 124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  <a:lum bright="30000"/>
          </a:blip>
          <a:srcRect/>
          <a:stretch>
            <a:fillRect/>
          </a:stretch>
        </p:blipFill>
        <p:spPr bwMode="auto">
          <a:xfrm>
            <a:off x="4616099" y="0"/>
            <a:ext cx="4527901" cy="5786454"/>
          </a:xfrm>
          <a:prstGeom prst="rect">
            <a:avLst/>
          </a:prstGeom>
          <a:noFill/>
        </p:spPr>
      </p:pic>
      <p:pic>
        <p:nvPicPr>
          <p:cNvPr id="15362" name="Picture 2" descr="Картинка 19 из 51084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lum/>
          </a:blip>
          <a:srcRect/>
          <a:stretch>
            <a:fillRect/>
          </a:stretch>
        </p:blipFill>
        <p:spPr bwMode="auto">
          <a:xfrm rot="10800000" flipV="1">
            <a:off x="0" y="980228"/>
            <a:ext cx="4643438" cy="5877772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785926"/>
            <a:ext cx="8229600" cy="3071834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rgbClr val="003C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Поэтический и живописный образы «малой родины»</a:t>
            </a:r>
            <a:endParaRPr lang="ru-RU" sz="6000" b="1" i="1" dirty="0">
              <a:solidFill>
                <a:srgbClr val="003CB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4237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		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2">
                    <a:lumMod val="75000"/>
                  </a:schemeClr>
                </a:solidFill>
              </a:rPr>
              <a:t>Еса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4400" dirty="0" err="1" smtClean="0">
                <a:solidFill>
                  <a:schemeClr val="accent2">
                    <a:lumMod val="75000"/>
                  </a:schemeClr>
                </a:solidFill>
              </a:rPr>
              <a:t>Бусон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		</a:t>
            </a:r>
            <a:r>
              <a:rPr lang="ru-RU" sz="4400" dirty="0" smtClean="0">
                <a:solidFill>
                  <a:schemeClr val="accent2">
                    <a:lumMod val="75000"/>
                  </a:schemeClr>
                </a:solidFill>
              </a:rPr>
              <a:t>1716 -1783</a:t>
            </a:r>
            <a:endParaRPr lang="ru-RU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i="1" dirty="0"/>
              <a:t>Сколько же их, тропинок, ведущих в родные края?</a:t>
            </a:r>
            <a:endParaRPr lang="ru-RU" sz="4800" dirty="0"/>
          </a:p>
          <a:p>
            <a:endParaRPr lang="ru-RU" dirty="0"/>
          </a:p>
        </p:txBody>
      </p:sp>
      <p:pic>
        <p:nvPicPr>
          <p:cNvPr id="2050" name="Picture 2" descr="C:\Users\Дом\Desktop\buson_1_s.jpg"/>
          <p:cNvPicPr>
            <a:picLocks noChangeAspect="1" noChangeArrowheads="1"/>
          </p:cNvPicPr>
          <p:nvPr/>
        </p:nvPicPr>
        <p:blipFill>
          <a:blip r:embed="rId2" cstate="print">
            <a:lum bright="-30000" contrast="40000"/>
          </a:blip>
          <a:srcRect/>
          <a:stretch>
            <a:fillRect/>
          </a:stretch>
        </p:blipFill>
        <p:spPr bwMode="auto">
          <a:xfrm>
            <a:off x="1285852" y="857232"/>
            <a:ext cx="1928826" cy="22904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r>
              <a:rPr lang="ru-RU" dirty="0" smtClean="0"/>
              <a:t>	</a:t>
            </a:r>
            <a:r>
              <a:rPr lang="ru-RU" sz="4800" dirty="0" smtClean="0"/>
              <a:t>Памятники архитектуры</a:t>
            </a:r>
            <a:endParaRPr lang="ru-RU" sz="4800" dirty="0"/>
          </a:p>
        </p:txBody>
      </p:sp>
      <p:pic>
        <p:nvPicPr>
          <p:cNvPr id="5" name="Рисунок 4" descr="Дмитриевский собор - Владимир (Россия - Золотое Кольцо) -   -  Туристическая фотогалерея - В ОТПУСК.РУ"/>
          <p:cNvPicPr/>
          <p:nvPr/>
        </p:nvPicPr>
        <p:blipFill>
          <a:blip r:embed="rId2" cstate="print"/>
          <a:srcRect b="6579"/>
          <a:stretch>
            <a:fillRect/>
          </a:stretch>
        </p:blipFill>
        <p:spPr bwMode="auto">
          <a:xfrm>
            <a:off x="1403648" y="1357298"/>
            <a:ext cx="6311624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vesveter.ru/Greece/Athens_Antiquities_10.jpg"/>
          <p:cNvPicPr>
            <a:picLocks/>
          </p:cNvPicPr>
          <p:nvPr/>
        </p:nvPicPr>
        <p:blipFill>
          <a:blip r:embed="rId2" cstate="print"/>
          <a:srcRect b="5208"/>
          <a:stretch>
            <a:fillRect/>
          </a:stretch>
        </p:blipFill>
        <p:spPr bwMode="auto">
          <a:xfrm>
            <a:off x="125760" y="188640"/>
            <a:ext cx="889248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l_fi" descr="http://static3.gooddays.ru/images/promoarticle/3805.jpg?1289259466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14282" y="214290"/>
            <a:ext cx="8572560" cy="635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g_hi" descr="http://t0.gstatic.com/images?q=tbn:ANd9GcTcF7D7LIRo8bWohwr2kcC80fZnuFHnvhrW6mqnLWR0lGEmretNi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76725"/>
            <a:ext cx="1357322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rg_hi" descr="http://t0.gstatic.com/images?q=tbn:ANd9GcSqMsfaYsXBiKjthZ0ZGwbvX8k5sgfE6MKj0TzrWQpD3zsTillt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715240" y="0"/>
            <a:ext cx="142876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nature0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2389"/>
          <a:stretch>
            <a:fillRect/>
          </a:stretch>
        </p:blipFill>
        <p:spPr bwMode="auto">
          <a:xfrm>
            <a:off x="500034" y="452417"/>
            <a:ext cx="8143932" cy="58341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sz="5400" dirty="0" err="1" smtClean="0"/>
              <a:t>Рыленков</a:t>
            </a:r>
            <a:r>
              <a:rPr lang="ru-RU" sz="5400" dirty="0" smtClean="0"/>
              <a:t> Н.И</a:t>
            </a:r>
            <a:endParaRPr lang="ru-RU" sz="5400" dirty="0"/>
          </a:p>
        </p:txBody>
      </p:sp>
      <p:pic>
        <p:nvPicPr>
          <p:cNvPr id="4" name="Содержимое 3" descr="http://sprsmolensk.ru/wp-content/uploads/2010/05/Рыленков-Николай-Иванович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000240"/>
            <a:ext cx="2500330" cy="351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286116" y="1428736"/>
            <a:ext cx="535785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i="1" dirty="0" smtClean="0"/>
              <a:t>Годы жизни: 1909 -1969.</a:t>
            </a:r>
          </a:p>
          <a:p>
            <a:r>
              <a:rPr lang="ru-RU" sz="2400" dirty="0" smtClean="0"/>
              <a:t>Родился в крестьянской семье. В 1926 окончил школу в Рославле, тогда же опубликованы его первые стихи. Работал сельским учителем. Окончил факультет литературы и языка Смоленского педагогического института (1933), в том же году вышел первый сборник стихов. Участник Великой Отечественной  войны  1941—1945.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Обратимся к словарю</a:t>
            </a:r>
            <a:endParaRPr lang="ru-RU" sz="40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000" b="1" i="1" dirty="0" smtClean="0"/>
              <a:t>Смотреть</a:t>
            </a:r>
            <a:r>
              <a:rPr lang="ru-RU" sz="4000" i="1" dirty="0" smtClean="0"/>
              <a:t> – направлять взгляд на то, что сразу открывается взору.</a:t>
            </a:r>
            <a:endParaRPr lang="ru-RU" sz="4000" dirty="0" smtClean="0"/>
          </a:p>
          <a:p>
            <a:r>
              <a:rPr lang="ru-RU" sz="4000" b="1" i="1" dirty="0" smtClean="0"/>
              <a:t>Всматриваться</a:t>
            </a:r>
            <a:r>
              <a:rPr lang="ru-RU" sz="4000" i="1" dirty="0" smtClean="0"/>
              <a:t> – глазами преодолевать какое – то препятствие.</a:t>
            </a:r>
          </a:p>
          <a:p>
            <a:endParaRPr lang="ru-RU" dirty="0" smtClean="0"/>
          </a:p>
          <a:p>
            <a:pPr lvl="8" algn="r">
              <a:buNone/>
            </a:pPr>
            <a:r>
              <a:rPr lang="ru-RU" sz="4000" dirty="0" smtClean="0"/>
              <a:t>Ожегов С.И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</TotalTime>
  <Words>156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Литературное чтение (система Л. В. Занкова) 3 класс  Выполнила Акимова Надежда Михайловна учитель МАОУ  Тисульской СОШ № 1  </vt:lpstr>
      <vt:lpstr>Поэтический и живописный образы «малой родины»</vt:lpstr>
      <vt:lpstr>   Еса Бусон   1716 -1783</vt:lpstr>
      <vt:lpstr> Памятники архитектуры</vt:lpstr>
      <vt:lpstr>Слайд 5</vt:lpstr>
      <vt:lpstr>Слайд 6</vt:lpstr>
      <vt:lpstr>Слайд 7</vt:lpstr>
      <vt:lpstr>Рыленков Н.И</vt:lpstr>
      <vt:lpstr>Обратимся к словарю</vt:lpstr>
      <vt:lpstr>Марк Шагал (1887 – 1985)</vt:lpstr>
      <vt:lpstr>Тропинки, ведущие в родные края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Эпиграф Еса Бусон</dc:title>
  <dc:creator>Дом</dc:creator>
  <cp:lastModifiedBy>Дом</cp:lastModifiedBy>
  <cp:revision>31</cp:revision>
  <dcterms:created xsi:type="dcterms:W3CDTF">2012-02-12T11:12:24Z</dcterms:created>
  <dcterms:modified xsi:type="dcterms:W3CDTF">2012-02-25T13:29:30Z</dcterms:modified>
</cp:coreProperties>
</file>