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58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24024C-06F7-454E-8ED1-D7D752FC85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6FA3CCC-A770-4025-9526-BC630E4CAA5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864096"/>
          </a:xfrm>
        </p:spPr>
        <p:txBody>
          <a:bodyPr/>
          <a:lstStyle/>
          <a:p>
            <a:r>
              <a:rPr lang="ru-RU" dirty="0" smtClean="0"/>
              <a:t>12 апреля – День Космонавтики</a:t>
            </a:r>
            <a:endParaRPr lang="ru-RU" dirty="0"/>
          </a:p>
        </p:txBody>
      </p:sp>
      <p:pic>
        <p:nvPicPr>
          <p:cNvPr id="1026" name="Picture 2" descr="D:\детский сад\50 kosmo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4038508" cy="57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50 kosmo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888" y="188913"/>
            <a:ext cx="4349424" cy="616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50 kosmo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077" y="260350"/>
            <a:ext cx="429904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кий сад\50 kosmos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077" y="260350"/>
            <a:ext cx="429904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ский сад\50 kosmo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704" y="260350"/>
            <a:ext cx="432179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</TotalTime>
  <Words>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</vt:lpstr>
      <vt:lpstr>12 апреля – День Космонавтики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 День Космонавтики</dc:title>
  <dc:creator>Дом</dc:creator>
  <cp:lastModifiedBy>Дом</cp:lastModifiedBy>
  <cp:revision>1</cp:revision>
  <dcterms:created xsi:type="dcterms:W3CDTF">2015-11-15T19:34:23Z</dcterms:created>
  <dcterms:modified xsi:type="dcterms:W3CDTF">2015-11-15T19:41:44Z</dcterms:modified>
</cp:coreProperties>
</file>