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6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9966FF"/>
    <a:srgbClr val="3399FF"/>
    <a:srgbClr val="66FF33"/>
    <a:srgbClr val="FFCC00"/>
    <a:srgbClr val="FF5050"/>
    <a:srgbClr val="FFFF66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hyperlink" Target="http://img-2005-10.photosight.ru/02/1062348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2217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Что такое семья?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516874" cy="43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100010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СЕМЬЯ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 – это группа людей, состоящая из родителей, детей, внуков и ближайших родственников, живущих вместе.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1/62/127/62127336_sem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044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Семинар семья\x_eee168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50006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:\Семинар семья\485708_471107.jpg"/>
          <p:cNvPicPr>
            <a:picLocks noChangeAspect="1" noChangeArrowheads="1"/>
          </p:cNvPicPr>
          <p:nvPr/>
        </p:nvPicPr>
        <p:blipFill>
          <a:blip r:embed="rId4"/>
          <a:srcRect l="30505"/>
          <a:stretch>
            <a:fillRect/>
          </a:stretch>
        </p:blipFill>
        <p:spPr bwMode="auto">
          <a:xfrm>
            <a:off x="5143500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а 16 из 1637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869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:\Семинар семья\demotivators.org.ua-47729-3.jpg"/>
          <p:cNvPicPr>
            <a:picLocks noChangeAspect="1" noChangeArrowheads="1"/>
          </p:cNvPicPr>
          <p:nvPr/>
        </p:nvPicPr>
        <p:blipFill>
          <a:blip r:embed="rId7"/>
          <a:srcRect l="8890" t="5399" r="8890" b="23004"/>
          <a:stretch>
            <a:fillRect/>
          </a:stretch>
        </p:blipFill>
        <p:spPr bwMode="auto">
          <a:xfrm>
            <a:off x="0" y="0"/>
            <a:ext cx="7643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:\Семинар семья\img_18051783_186_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0"/>
            <a:ext cx="6072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raion.shadrinsk.net/up/media/article/familysunse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78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:\Семинар семья\3779445_pict_main.jpg"/>
          <p:cNvPicPr>
            <a:picLocks noChangeAspect="1" noChangeArrowheads="1"/>
          </p:cNvPicPr>
          <p:nvPr/>
        </p:nvPicPr>
        <p:blipFill>
          <a:blip r:embed="rId10"/>
          <a:srcRect b="6081"/>
          <a:stretch>
            <a:fillRect/>
          </a:stretch>
        </p:blipFill>
        <p:spPr bwMode="auto">
          <a:xfrm>
            <a:off x="0" y="0"/>
            <a:ext cx="978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:\Семинар семья\2710733-happy-family-out-for-wal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02.fsimg.ru/4/tlog_box/1748/1748853.jpg"/>
          <p:cNvPicPr>
            <a:picLocks noChangeAspect="1" noChangeArrowheads="1"/>
          </p:cNvPicPr>
          <p:nvPr/>
        </p:nvPicPr>
        <p:blipFill>
          <a:blip r:embed="rId12"/>
          <a:srcRect l="4082" t="5208" r="3819" b="3125"/>
          <a:stretch>
            <a:fillRect/>
          </a:stretch>
        </p:blipFill>
        <p:spPr bwMode="auto">
          <a:xfrm>
            <a:off x="0" y="0"/>
            <a:ext cx="978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s\Шаблоны для презентаций\Раскрытая тетрадь.PNG"/>
          <p:cNvPicPr>
            <a:picLocks noChangeAspect="1" noChangeArrowheads="1"/>
          </p:cNvPicPr>
          <p:nvPr/>
        </p:nvPicPr>
        <p:blipFill>
          <a:blip r:embed="rId2"/>
          <a:srcRect l="3906" t="8330" r="3125" b="7843"/>
          <a:stretch>
            <a:fillRect/>
          </a:stretch>
        </p:blipFill>
        <p:spPr bwMode="auto">
          <a:xfrm>
            <a:off x="0" y="0"/>
            <a:ext cx="931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800" b="1" i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38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800" b="1" i="1" dirty="0" smtClean="0">
                <a:solidFill>
                  <a:srgbClr val="000066"/>
                </a:solidFill>
                <a:latin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</a:rPr>
              <a:t>Пословицы          о  семье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38" y="128586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Семья вместе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3504" y="1285860"/>
            <a:ext cx="3786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душа на месте.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28662" y="2000240"/>
            <a:ext cx="2903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Лад и согласье </a:t>
            </a:r>
            <a:endParaRPr lang="ru-RU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72066" y="2000240"/>
            <a:ext cx="3038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первое счастье.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2714625"/>
            <a:ext cx="3124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 родной семье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86380" y="2714620"/>
            <a:ext cx="25292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и каша гуще.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28688" y="3500438"/>
            <a:ext cx="28414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 своей семье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143504" y="3500438"/>
            <a:ext cx="3037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и сам большой</a:t>
            </a:r>
            <a:r>
              <a:rPr lang="ru-RU" sz="3200" b="1" i="1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42910" y="4286256"/>
            <a:ext cx="3458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Не нужен и клад,</a:t>
            </a:r>
            <a:r>
              <a:rPr lang="ru-RU" sz="3200" b="1" i="1" dirty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72066" y="4286256"/>
            <a:ext cx="3194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если в семье лад.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85786" y="5000636"/>
            <a:ext cx="3046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 семье любовь </a:t>
            </a:r>
          </a:p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да совет,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000628" y="5143512"/>
            <a:ext cx="3564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так и нужды нет.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2225"/>
            <a:ext cx="7858180" cy="66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91756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859914" cy="58409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643042" y="285728"/>
            <a:ext cx="6235645" cy="208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В семейном кругу мы с вами растём, </a:t>
            </a:r>
            <a:b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Основа основ – родительский дом. </a:t>
            </a:r>
            <a:b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В семейном кругу все корни твои, </a:t>
            </a:r>
            <a:b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И в жизнь ты выходишь из семьи</a:t>
            </a:r>
            <a:r>
              <a:rPr lang="ru-RU" sz="1400" b="1" i="1" dirty="0">
                <a:solidFill>
                  <a:srgbClr val="000066"/>
                </a:solidFill>
              </a:rPr>
              <a:t>. </a:t>
            </a:r>
            <a:r>
              <a:rPr lang="ru-RU" b="1" i="1" dirty="0">
                <a:solidFill>
                  <a:srgbClr val="006699"/>
                </a:solidFill>
              </a:rPr>
              <a:t/>
            </a:r>
            <a:br>
              <a:rPr lang="ru-RU" b="1" i="1" dirty="0">
                <a:solidFill>
                  <a:srgbClr val="006699"/>
                </a:solidFill>
              </a:rPr>
            </a:br>
            <a:endParaRPr lang="ru-RU" b="1" i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3ECCB4"/>
      </a:accent5>
      <a:accent6>
        <a:srgbClr val="07674D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79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            Пословицы          о  семье</vt:lpstr>
      <vt:lpstr>Презентация PowerPoint</vt:lpstr>
      <vt:lpstr>Презентация PowerPoint</vt:lpstr>
    </vt:vector>
  </TitlesOfParts>
  <Company>Houme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V&amp;A</dc:creator>
  <cp:lastModifiedBy>User</cp:lastModifiedBy>
  <cp:revision>34</cp:revision>
  <dcterms:created xsi:type="dcterms:W3CDTF">2014-04-12T15:45:16Z</dcterms:created>
  <dcterms:modified xsi:type="dcterms:W3CDTF">2015-11-15T08:31:03Z</dcterms:modified>
</cp:coreProperties>
</file>