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9" r:id="rId5"/>
    <p:sldId id="261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  <a:srgbClr val="9966FF"/>
    <a:srgbClr val="3399FF"/>
    <a:srgbClr val="66FF33"/>
    <a:srgbClr val="FFCC00"/>
    <a:srgbClr val="FF5050"/>
    <a:srgbClr val="FFFF66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8DD05B-DAAB-4BEA-AE89-8AFA48ABE5A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BA403E-47CD-419C-AAF5-C9F47E5F7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75000"/>
                <a:alpha val="9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642918"/>
            <a:ext cx="68167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Доброе утро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Солнцу и птицам!</a:t>
            </a:r>
          </a:p>
          <a:p>
            <a:pPr algn="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143116"/>
            <a:ext cx="520661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Доброе утро </a:t>
            </a:r>
          </a:p>
          <a:p>
            <a:r>
              <a:rPr lang="ru-RU" sz="4400" b="1" dirty="0" smtClean="0">
                <a:ln w="1905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улыбчивым лицам!</a:t>
            </a:r>
          </a:p>
          <a:p>
            <a:endParaRPr lang="ru-RU" sz="2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6" charset="0"/>
                <a:cs typeface="Times New Roman" pitchFamily="16" charset="0"/>
              </a:rPr>
              <a:t>Тема четверти:</a:t>
            </a:r>
            <a:r>
              <a:rPr lang="ru-RU" sz="40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40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«Познаём любимый край».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2786062" cy="208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14488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381399" cy="253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1479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14818"/>
            <a:ext cx="2786082" cy="196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857620" y="2000240"/>
            <a:ext cx="141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Родина.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0430" y="250030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моего края.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3000372"/>
            <a:ext cx="128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город.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58" y="350043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адрес.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2928926" y="571480"/>
            <a:ext cx="5643602" cy="1500198"/>
          </a:xfrm>
          <a:prstGeom prst="wedgeEllipseCallou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714356"/>
            <a:ext cx="597218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занятия?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6468323" cy="427515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3108" y="1857364"/>
            <a:ext cx="5000660" cy="285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285860"/>
            <a:ext cx="337464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7я</a:t>
            </a:r>
            <a:endParaRPr lang="ru-RU" sz="23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57166"/>
            <a:ext cx="32861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416" t="4198" r="3416" b="21374"/>
          <a:stretch>
            <a:fillRect/>
          </a:stretch>
        </p:blipFill>
        <p:spPr bwMode="auto">
          <a:xfrm>
            <a:off x="1000100" y="1428736"/>
            <a:ext cx="7429552" cy="48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B85D3-43AD-4251-B490-40F040A12A6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642910" y="714356"/>
            <a:ext cx="78517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Кого можно назвать  самыми близкими </a:t>
            </a:r>
          </a:p>
          <a:p>
            <a:pPr algn="ctr"/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вашими родными? </a:t>
            </a:r>
            <a:r>
              <a:rPr lang="ru-RU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57356" y="214290"/>
            <a:ext cx="5357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родные люди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1571612"/>
            <a:ext cx="3857652" cy="1571636"/>
          </a:xfrm>
          <a:prstGeom prst="roundRect">
            <a:avLst>
              <a:gd name="adj" fmla="val 16667"/>
            </a:avLst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endParaRPr lang="ru-RU" sz="54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8" y="3071810"/>
            <a:ext cx="3857652" cy="1500198"/>
          </a:xfrm>
          <a:prstGeom prst="roundRect">
            <a:avLst>
              <a:gd name="adj" fmla="val 16667"/>
            </a:avLst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сестра</a:t>
            </a:r>
            <a:endParaRPr lang="ru-RU" sz="5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0" y="4500570"/>
            <a:ext cx="3929090" cy="1571636"/>
          </a:xfrm>
          <a:prstGeom prst="roundRect">
            <a:avLst>
              <a:gd name="adj" fmla="val 16667"/>
            </a:avLst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</a:t>
            </a:r>
            <a:endParaRPr lang="ru-RU" sz="5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2" y="1571612"/>
            <a:ext cx="4000528" cy="1571636"/>
          </a:xfrm>
          <a:prstGeom prst="roundRect">
            <a:avLst>
              <a:gd name="adj" fmla="val 16667"/>
            </a:avLst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папа</a:t>
            </a:r>
            <a:endParaRPr lang="ru-RU" sz="5400" b="1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0562" y="3071810"/>
            <a:ext cx="4000528" cy="1500198"/>
          </a:xfrm>
          <a:prstGeom prst="roundRect">
            <a:avLst>
              <a:gd name="adj" fmla="val 16667"/>
            </a:avLst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</a:t>
            </a:r>
            <a:endParaRPr lang="ru-RU" sz="5400" b="1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4500570"/>
            <a:ext cx="3929090" cy="1643074"/>
          </a:xfrm>
          <a:prstGeom prst="roundRect">
            <a:avLst>
              <a:gd name="adj" fmla="val 16667"/>
            </a:avLst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54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2" grpId="0" build="allAtOnce"/>
      <p:bldP spid="19" grpId="0" build="allAtOnce"/>
      <p:bldP spid="18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F:\Семинар семья\Картинки к семинару\x_349109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4786322"/>
            <a:ext cx="8501062" cy="1643062"/>
          </a:xfrm>
        </p:spPr>
        <p:txBody>
          <a:bodyPr>
            <a:normAutofit/>
          </a:bodyPr>
          <a:lstStyle/>
          <a:p>
            <a:pPr eaLnBrk="1" hangingPunct="1"/>
            <a:r>
              <a:rPr lang="ru-RU" i="1" dirty="0" smtClean="0">
                <a:solidFill>
                  <a:srgbClr val="A80054"/>
                </a:solidFill>
                <a:latin typeface="+mn-lt"/>
              </a:rPr>
              <a:t>30 ноября</a:t>
            </a:r>
            <a:r>
              <a:rPr lang="ru-RU" b="1" dirty="0" smtClean="0">
                <a:solidFill>
                  <a:srgbClr val="A80054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A80054"/>
                </a:solidFill>
                <a:latin typeface="+mn-lt"/>
              </a:rPr>
            </a:br>
            <a:r>
              <a:rPr lang="ru-RU" b="1" dirty="0" smtClean="0">
                <a:solidFill>
                  <a:srgbClr val="A80054"/>
                </a:solidFill>
                <a:latin typeface="+mn-lt"/>
              </a:rPr>
              <a:t>ДЕНЬ МАТЕРИ</a:t>
            </a:r>
            <a:endParaRPr lang="ru-RU" b="1" dirty="0" smtClean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3ECCB4"/>
      </a:accent5>
      <a:accent6>
        <a:srgbClr val="07674D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52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Тема четверти: «Познаём любимый край».</vt:lpstr>
      <vt:lpstr>Тема занятия?</vt:lpstr>
      <vt:lpstr>Презентация PowerPoint</vt:lpstr>
      <vt:lpstr>Презентация PowerPoint</vt:lpstr>
      <vt:lpstr>30 ноября ДЕНЬ МАТЕРИ</vt:lpstr>
    </vt:vector>
  </TitlesOfParts>
  <Company>Houme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V&amp;A</dc:creator>
  <cp:lastModifiedBy>User</cp:lastModifiedBy>
  <cp:revision>34</cp:revision>
  <dcterms:created xsi:type="dcterms:W3CDTF">2014-04-12T15:45:16Z</dcterms:created>
  <dcterms:modified xsi:type="dcterms:W3CDTF">2015-11-15T08:30:12Z</dcterms:modified>
</cp:coreProperties>
</file>