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6600"/>
    <a:srgbClr val="33CC33"/>
    <a:srgbClr val="008000"/>
    <a:srgbClr val="CCCC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26D2-3103-4900-8C96-F3109A45EDE2}" type="datetimeFigureOut">
              <a:rPr lang="ru-RU" smtClean="0"/>
              <a:pPr/>
              <a:t>26.07.2012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0A7F-0D43-4D12-844F-7C60DC6BD6F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26D2-3103-4900-8C96-F3109A45EDE2}" type="datetimeFigureOut">
              <a:rPr lang="ru-RU" smtClean="0"/>
              <a:pPr/>
              <a:t>26.07.2012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0A7F-0D43-4D12-844F-7C60DC6BD6F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26D2-3103-4900-8C96-F3109A45EDE2}" type="datetimeFigureOut">
              <a:rPr lang="ru-RU" smtClean="0"/>
              <a:pPr/>
              <a:t>26.07.2012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0A7F-0D43-4D12-844F-7C60DC6BD6F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26D2-3103-4900-8C96-F3109A45EDE2}" type="datetimeFigureOut">
              <a:rPr lang="ru-RU" smtClean="0"/>
              <a:pPr/>
              <a:t>26.07.2012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0A7F-0D43-4D12-844F-7C60DC6BD6F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26D2-3103-4900-8C96-F3109A45EDE2}" type="datetimeFigureOut">
              <a:rPr lang="ru-RU" smtClean="0"/>
              <a:pPr/>
              <a:t>26.07.2012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0A7F-0D43-4D12-844F-7C60DC6BD6F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26D2-3103-4900-8C96-F3109A45EDE2}" type="datetimeFigureOut">
              <a:rPr lang="ru-RU" smtClean="0"/>
              <a:pPr/>
              <a:t>26.07.2012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0A7F-0D43-4D12-844F-7C60DC6BD6F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26D2-3103-4900-8C96-F3109A45EDE2}" type="datetimeFigureOut">
              <a:rPr lang="ru-RU" smtClean="0"/>
              <a:pPr/>
              <a:t>26.07.2012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0A7F-0D43-4D12-844F-7C60DC6BD6F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26D2-3103-4900-8C96-F3109A45EDE2}" type="datetimeFigureOut">
              <a:rPr lang="ru-RU" smtClean="0"/>
              <a:pPr/>
              <a:t>26.07.2012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0A7F-0D43-4D12-844F-7C60DC6BD6F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26D2-3103-4900-8C96-F3109A45EDE2}" type="datetimeFigureOut">
              <a:rPr lang="ru-RU" smtClean="0"/>
              <a:pPr/>
              <a:t>26.07.2012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0A7F-0D43-4D12-844F-7C60DC6BD6F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26D2-3103-4900-8C96-F3109A45EDE2}" type="datetimeFigureOut">
              <a:rPr lang="ru-RU" smtClean="0"/>
              <a:pPr/>
              <a:t>26.07.2012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0A7F-0D43-4D12-844F-7C60DC6BD6F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26D2-3103-4900-8C96-F3109A45EDE2}" type="datetimeFigureOut">
              <a:rPr lang="ru-RU" smtClean="0"/>
              <a:pPr/>
              <a:t>26.07.2012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0A7F-0D43-4D12-844F-7C60DC6BD6F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D26D2-3103-4900-8C96-F3109A45EDE2}" type="datetimeFigureOut">
              <a:rPr lang="ru-RU" smtClean="0"/>
              <a:pPr/>
              <a:t>26.07.2012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00A7F-0D43-4D12-844F-7C60DC6BD6F3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image" Target="../media/image2.jpe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95736" y="1052736"/>
            <a:ext cx="5643602" cy="4392488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i="1" dirty="0" smtClean="0">
                <a:solidFill>
                  <a:srgbClr val="008000"/>
                </a:solidFill>
              </a:rPr>
              <a:t>Опис тюльпана</a:t>
            </a:r>
            <a:endParaRPr lang="uk-UA" sz="4800" b="1" i="1" dirty="0">
              <a:solidFill>
                <a:srgbClr val="008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34132" y="3645024"/>
            <a:ext cx="417031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uk-UA" sz="2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резентацію підготувала</a:t>
            </a:r>
          </a:p>
          <a:p>
            <a:r>
              <a:rPr lang="uk-UA" sz="20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uk-UA" sz="2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читель початкових класів спеціалізованої школи №211</a:t>
            </a:r>
          </a:p>
          <a:p>
            <a:r>
              <a:rPr lang="uk-UA" sz="20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uk-UA" sz="2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іста Києва</a:t>
            </a:r>
          </a:p>
          <a:p>
            <a:r>
              <a:rPr lang="uk-UA" sz="2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Чернецька М.В.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rgbClr val="CCCC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0" y="836613"/>
            <a:ext cx="2160588" cy="2808287"/>
            <a:chOff x="3107" y="1570"/>
            <a:chExt cx="1361" cy="1769"/>
          </a:xfrm>
        </p:grpSpPr>
        <p:grpSp>
          <p:nvGrpSpPr>
            <p:cNvPr id="3" name="Group 33"/>
            <p:cNvGrpSpPr>
              <a:grpSpLocks/>
            </p:cNvGrpSpPr>
            <p:nvPr/>
          </p:nvGrpSpPr>
          <p:grpSpPr bwMode="auto">
            <a:xfrm>
              <a:off x="3107" y="1570"/>
              <a:ext cx="1361" cy="1769"/>
              <a:chOff x="1383" y="981"/>
              <a:chExt cx="1361" cy="1769"/>
            </a:xfrm>
          </p:grpSpPr>
          <p:sp>
            <p:nvSpPr>
              <p:cNvPr id="28702" name="AutoShape 30"/>
              <p:cNvSpPr>
                <a:spLocks noChangeArrowheads="1"/>
              </p:cNvSpPr>
              <p:nvPr/>
            </p:nvSpPr>
            <p:spPr bwMode="auto">
              <a:xfrm>
                <a:off x="1383" y="981"/>
                <a:ext cx="1361" cy="1769"/>
              </a:xfrm>
              <a:prstGeom prst="foldedCorner">
                <a:avLst>
                  <a:gd name="adj" fmla="val 4407"/>
                </a:avLst>
              </a:prstGeom>
              <a:gradFill rotWithShape="1">
                <a:gsLst>
                  <a:gs pos="0">
                    <a:srgbClr val="CCCCFF">
                      <a:alpha val="60001"/>
                    </a:srgbClr>
                  </a:gs>
                  <a:gs pos="17999">
                    <a:srgbClr val="99CCFF">
                      <a:alpha val="65400"/>
                    </a:srgbClr>
                  </a:gs>
                  <a:gs pos="36000">
                    <a:srgbClr val="9966FF">
                      <a:alpha val="70800"/>
                    </a:srgbClr>
                  </a:gs>
                  <a:gs pos="61000">
                    <a:srgbClr val="CC99FF">
                      <a:alpha val="78300"/>
                    </a:srgbClr>
                  </a:gs>
                  <a:gs pos="82001">
                    <a:srgbClr val="99CCFF">
                      <a:alpha val="84600"/>
                    </a:srgbClr>
                  </a:gs>
                  <a:gs pos="100000">
                    <a:srgbClr val="CCCCFF">
                      <a:alpha val="89999"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b"/>
              <a:lstStyle/>
              <a:p>
                <a:pPr algn="ctr"/>
                <a:endParaRPr lang="ru-RU" dirty="0">
                  <a:solidFill>
                    <a:srgbClr val="660066"/>
                  </a:solidFill>
                  <a:effectLst/>
                </a:endParaRPr>
              </a:p>
            </p:txBody>
          </p:sp>
          <p:sp>
            <p:nvSpPr>
              <p:cNvPr id="28703" name="Line 31"/>
              <p:cNvSpPr>
                <a:spLocks noChangeShapeType="1"/>
              </p:cNvSpPr>
              <p:nvPr/>
            </p:nvSpPr>
            <p:spPr bwMode="auto">
              <a:xfrm>
                <a:off x="1383" y="2341"/>
                <a:ext cx="136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uk-UA"/>
              </a:p>
            </p:txBody>
          </p:sp>
        </p:grpSp>
        <p:pic>
          <p:nvPicPr>
            <p:cNvPr id="28700" name="Picture 28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152" y="1820"/>
              <a:ext cx="1257" cy="862"/>
            </a:xfrm>
            <a:prstGeom prst="rect">
              <a:avLst/>
            </a:prstGeom>
            <a:noFill/>
          </p:spPr>
        </p:pic>
      </p:grpSp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755650" y="836613"/>
            <a:ext cx="2160588" cy="2808287"/>
            <a:chOff x="1701" y="572"/>
            <a:chExt cx="1361" cy="1769"/>
          </a:xfrm>
        </p:grpSpPr>
        <p:grpSp>
          <p:nvGrpSpPr>
            <p:cNvPr id="5" name="Group 36"/>
            <p:cNvGrpSpPr>
              <a:grpSpLocks/>
            </p:cNvGrpSpPr>
            <p:nvPr/>
          </p:nvGrpSpPr>
          <p:grpSpPr bwMode="auto">
            <a:xfrm>
              <a:off x="1701" y="572"/>
              <a:ext cx="1361" cy="1769"/>
              <a:chOff x="1383" y="981"/>
              <a:chExt cx="1361" cy="1769"/>
            </a:xfrm>
          </p:grpSpPr>
          <p:sp>
            <p:nvSpPr>
              <p:cNvPr id="28709" name="AutoShape 37"/>
              <p:cNvSpPr>
                <a:spLocks noChangeArrowheads="1"/>
              </p:cNvSpPr>
              <p:nvPr/>
            </p:nvSpPr>
            <p:spPr bwMode="auto">
              <a:xfrm>
                <a:off x="1383" y="981"/>
                <a:ext cx="1361" cy="1769"/>
              </a:xfrm>
              <a:prstGeom prst="foldedCorner">
                <a:avLst>
                  <a:gd name="adj" fmla="val 4407"/>
                </a:avLst>
              </a:prstGeom>
              <a:gradFill rotWithShape="1">
                <a:gsLst>
                  <a:gs pos="0">
                    <a:srgbClr val="CCCCFF">
                      <a:alpha val="60001"/>
                    </a:srgbClr>
                  </a:gs>
                  <a:gs pos="17999">
                    <a:srgbClr val="99CCFF">
                      <a:alpha val="65400"/>
                    </a:srgbClr>
                  </a:gs>
                  <a:gs pos="36000">
                    <a:srgbClr val="9966FF">
                      <a:alpha val="70800"/>
                    </a:srgbClr>
                  </a:gs>
                  <a:gs pos="61000">
                    <a:srgbClr val="CC99FF">
                      <a:alpha val="78300"/>
                    </a:srgbClr>
                  </a:gs>
                  <a:gs pos="82001">
                    <a:srgbClr val="99CCFF">
                      <a:alpha val="84600"/>
                    </a:srgbClr>
                  </a:gs>
                  <a:gs pos="100000">
                    <a:srgbClr val="CCCCFF">
                      <a:alpha val="89999"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b"/>
              <a:lstStyle/>
              <a:p>
                <a:pPr algn="ctr"/>
                <a:endParaRPr lang="ru-RU" dirty="0">
                  <a:solidFill>
                    <a:srgbClr val="660066"/>
                  </a:solidFill>
                  <a:effectLst/>
                </a:endParaRPr>
              </a:p>
            </p:txBody>
          </p:sp>
          <p:sp>
            <p:nvSpPr>
              <p:cNvPr id="28710" name="Line 38"/>
              <p:cNvSpPr>
                <a:spLocks noChangeShapeType="1"/>
              </p:cNvSpPr>
              <p:nvPr/>
            </p:nvSpPr>
            <p:spPr bwMode="auto">
              <a:xfrm>
                <a:off x="1383" y="2341"/>
                <a:ext cx="136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uk-UA"/>
              </a:p>
            </p:txBody>
          </p:sp>
        </p:grpSp>
        <p:pic>
          <p:nvPicPr>
            <p:cNvPr id="28713" name="Picture 41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746" y="818"/>
              <a:ext cx="1270" cy="871"/>
            </a:xfrm>
            <a:prstGeom prst="rect">
              <a:avLst/>
            </a:prstGeom>
            <a:noFill/>
          </p:spPr>
        </p:pic>
      </p:grpSp>
      <p:grpSp>
        <p:nvGrpSpPr>
          <p:cNvPr id="6" name="Group 116"/>
          <p:cNvGrpSpPr>
            <a:grpSpLocks/>
          </p:cNvGrpSpPr>
          <p:nvPr/>
        </p:nvGrpSpPr>
        <p:grpSpPr bwMode="auto">
          <a:xfrm>
            <a:off x="0" y="3857628"/>
            <a:ext cx="2160588" cy="2808288"/>
            <a:chOff x="113" y="2432"/>
            <a:chExt cx="1361" cy="1769"/>
          </a:xfrm>
        </p:grpSpPr>
        <p:grpSp>
          <p:nvGrpSpPr>
            <p:cNvPr id="7" name="Group 83"/>
            <p:cNvGrpSpPr>
              <a:grpSpLocks/>
            </p:cNvGrpSpPr>
            <p:nvPr/>
          </p:nvGrpSpPr>
          <p:grpSpPr bwMode="auto">
            <a:xfrm>
              <a:off x="113" y="2432"/>
              <a:ext cx="1361" cy="1769"/>
              <a:chOff x="1383" y="981"/>
              <a:chExt cx="1361" cy="1769"/>
            </a:xfrm>
          </p:grpSpPr>
          <p:sp>
            <p:nvSpPr>
              <p:cNvPr id="28756" name="AutoShape 84"/>
              <p:cNvSpPr>
                <a:spLocks noChangeArrowheads="1"/>
              </p:cNvSpPr>
              <p:nvPr/>
            </p:nvSpPr>
            <p:spPr bwMode="auto">
              <a:xfrm>
                <a:off x="1383" y="981"/>
                <a:ext cx="1361" cy="1769"/>
              </a:xfrm>
              <a:prstGeom prst="foldedCorner">
                <a:avLst>
                  <a:gd name="adj" fmla="val 4407"/>
                </a:avLst>
              </a:prstGeom>
              <a:gradFill rotWithShape="1">
                <a:gsLst>
                  <a:gs pos="0">
                    <a:srgbClr val="CCCCFF">
                      <a:alpha val="60001"/>
                    </a:srgbClr>
                  </a:gs>
                  <a:gs pos="17999">
                    <a:srgbClr val="99CCFF">
                      <a:alpha val="65400"/>
                    </a:srgbClr>
                  </a:gs>
                  <a:gs pos="36000">
                    <a:srgbClr val="9966FF">
                      <a:alpha val="70800"/>
                    </a:srgbClr>
                  </a:gs>
                  <a:gs pos="61000">
                    <a:srgbClr val="CC99FF">
                      <a:alpha val="78300"/>
                    </a:srgbClr>
                  </a:gs>
                  <a:gs pos="82001">
                    <a:srgbClr val="99CCFF">
                      <a:alpha val="84600"/>
                    </a:srgbClr>
                  </a:gs>
                  <a:gs pos="100000">
                    <a:srgbClr val="CCCCFF">
                      <a:alpha val="89999"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b"/>
              <a:lstStyle/>
              <a:p>
                <a:pPr algn="ctr"/>
                <a:endParaRPr lang="ru-RU" dirty="0">
                  <a:solidFill>
                    <a:srgbClr val="660066"/>
                  </a:solidFill>
                  <a:effectLst/>
                </a:endParaRPr>
              </a:p>
            </p:txBody>
          </p:sp>
          <p:sp>
            <p:nvSpPr>
              <p:cNvPr id="28757" name="Line 85"/>
              <p:cNvSpPr>
                <a:spLocks noChangeShapeType="1"/>
              </p:cNvSpPr>
              <p:nvPr/>
            </p:nvSpPr>
            <p:spPr bwMode="auto">
              <a:xfrm>
                <a:off x="1383" y="2341"/>
                <a:ext cx="136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uk-UA"/>
              </a:p>
            </p:txBody>
          </p:sp>
        </p:grpSp>
        <p:pic>
          <p:nvPicPr>
            <p:cNvPr id="28787" name="Picture 11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60" y="2478"/>
              <a:ext cx="867" cy="1270"/>
            </a:xfrm>
            <a:prstGeom prst="rect">
              <a:avLst/>
            </a:prstGeom>
            <a:noFill/>
          </p:spPr>
        </p:pic>
      </p:grpSp>
      <p:grpSp>
        <p:nvGrpSpPr>
          <p:cNvPr id="8" name="Group 119"/>
          <p:cNvGrpSpPr>
            <a:grpSpLocks/>
          </p:cNvGrpSpPr>
          <p:nvPr/>
        </p:nvGrpSpPr>
        <p:grpSpPr bwMode="auto">
          <a:xfrm>
            <a:off x="539750" y="3860800"/>
            <a:ext cx="2160588" cy="2808288"/>
            <a:chOff x="476" y="2432"/>
            <a:chExt cx="1361" cy="1769"/>
          </a:xfrm>
        </p:grpSpPr>
        <p:grpSp>
          <p:nvGrpSpPr>
            <p:cNvPr id="9" name="Group 87"/>
            <p:cNvGrpSpPr>
              <a:grpSpLocks/>
            </p:cNvGrpSpPr>
            <p:nvPr/>
          </p:nvGrpSpPr>
          <p:grpSpPr bwMode="auto">
            <a:xfrm>
              <a:off x="476" y="2432"/>
              <a:ext cx="1361" cy="1769"/>
              <a:chOff x="1383" y="981"/>
              <a:chExt cx="1361" cy="1769"/>
            </a:xfrm>
          </p:grpSpPr>
          <p:sp>
            <p:nvSpPr>
              <p:cNvPr id="28760" name="AutoShape 88"/>
              <p:cNvSpPr>
                <a:spLocks noChangeArrowheads="1"/>
              </p:cNvSpPr>
              <p:nvPr/>
            </p:nvSpPr>
            <p:spPr bwMode="auto">
              <a:xfrm>
                <a:off x="1383" y="981"/>
                <a:ext cx="1361" cy="1769"/>
              </a:xfrm>
              <a:prstGeom prst="foldedCorner">
                <a:avLst>
                  <a:gd name="adj" fmla="val 4407"/>
                </a:avLst>
              </a:prstGeom>
              <a:gradFill rotWithShape="1">
                <a:gsLst>
                  <a:gs pos="0">
                    <a:srgbClr val="CCCCFF">
                      <a:alpha val="60001"/>
                    </a:srgbClr>
                  </a:gs>
                  <a:gs pos="17999">
                    <a:srgbClr val="99CCFF">
                      <a:alpha val="65400"/>
                    </a:srgbClr>
                  </a:gs>
                  <a:gs pos="36000">
                    <a:srgbClr val="9966FF">
                      <a:alpha val="70800"/>
                    </a:srgbClr>
                  </a:gs>
                  <a:gs pos="61000">
                    <a:srgbClr val="CC99FF">
                      <a:alpha val="78300"/>
                    </a:srgbClr>
                  </a:gs>
                  <a:gs pos="82001">
                    <a:srgbClr val="99CCFF">
                      <a:alpha val="84600"/>
                    </a:srgbClr>
                  </a:gs>
                  <a:gs pos="100000">
                    <a:srgbClr val="CCCCFF">
                      <a:alpha val="89999"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b"/>
              <a:lstStyle/>
              <a:p>
                <a:pPr algn="ctr"/>
                <a:endParaRPr lang="ru-RU" dirty="0">
                  <a:solidFill>
                    <a:srgbClr val="660066"/>
                  </a:solidFill>
                  <a:effectLst/>
                </a:endParaRPr>
              </a:p>
            </p:txBody>
          </p:sp>
          <p:sp>
            <p:nvSpPr>
              <p:cNvPr id="28761" name="Line 89"/>
              <p:cNvSpPr>
                <a:spLocks noChangeShapeType="1"/>
              </p:cNvSpPr>
              <p:nvPr/>
            </p:nvSpPr>
            <p:spPr bwMode="auto">
              <a:xfrm>
                <a:off x="1383" y="2341"/>
                <a:ext cx="136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uk-UA"/>
              </a:p>
            </p:txBody>
          </p:sp>
        </p:grpSp>
        <p:pic>
          <p:nvPicPr>
            <p:cNvPr id="28790" name="Picture 118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521" y="2679"/>
              <a:ext cx="1270" cy="867"/>
            </a:xfrm>
            <a:prstGeom prst="rect">
              <a:avLst/>
            </a:prstGeom>
            <a:noFill/>
          </p:spPr>
        </p:pic>
      </p:grpSp>
      <p:grpSp>
        <p:nvGrpSpPr>
          <p:cNvPr id="10" name="Group 122"/>
          <p:cNvGrpSpPr>
            <a:grpSpLocks/>
          </p:cNvGrpSpPr>
          <p:nvPr/>
        </p:nvGrpSpPr>
        <p:grpSpPr bwMode="auto">
          <a:xfrm>
            <a:off x="1116013" y="3860800"/>
            <a:ext cx="2160587" cy="2808288"/>
            <a:chOff x="1156" y="2432"/>
            <a:chExt cx="1361" cy="1769"/>
          </a:xfrm>
        </p:grpSpPr>
        <p:grpSp>
          <p:nvGrpSpPr>
            <p:cNvPr id="11" name="Group 90"/>
            <p:cNvGrpSpPr>
              <a:grpSpLocks/>
            </p:cNvGrpSpPr>
            <p:nvPr/>
          </p:nvGrpSpPr>
          <p:grpSpPr bwMode="auto">
            <a:xfrm>
              <a:off x="1156" y="2432"/>
              <a:ext cx="1361" cy="1769"/>
              <a:chOff x="1383" y="981"/>
              <a:chExt cx="1361" cy="1769"/>
            </a:xfrm>
          </p:grpSpPr>
          <p:sp>
            <p:nvSpPr>
              <p:cNvPr id="28763" name="AutoShape 91"/>
              <p:cNvSpPr>
                <a:spLocks noChangeArrowheads="1"/>
              </p:cNvSpPr>
              <p:nvPr/>
            </p:nvSpPr>
            <p:spPr bwMode="auto">
              <a:xfrm>
                <a:off x="1383" y="981"/>
                <a:ext cx="1361" cy="1769"/>
              </a:xfrm>
              <a:prstGeom prst="foldedCorner">
                <a:avLst>
                  <a:gd name="adj" fmla="val 4407"/>
                </a:avLst>
              </a:prstGeom>
              <a:gradFill rotWithShape="1">
                <a:gsLst>
                  <a:gs pos="0">
                    <a:srgbClr val="CCCCFF">
                      <a:alpha val="60001"/>
                    </a:srgbClr>
                  </a:gs>
                  <a:gs pos="17999">
                    <a:srgbClr val="99CCFF">
                      <a:alpha val="65400"/>
                    </a:srgbClr>
                  </a:gs>
                  <a:gs pos="36000">
                    <a:srgbClr val="9966FF">
                      <a:alpha val="70800"/>
                    </a:srgbClr>
                  </a:gs>
                  <a:gs pos="61000">
                    <a:srgbClr val="CC99FF">
                      <a:alpha val="78300"/>
                    </a:srgbClr>
                  </a:gs>
                  <a:gs pos="82001">
                    <a:srgbClr val="99CCFF">
                      <a:alpha val="84600"/>
                    </a:srgbClr>
                  </a:gs>
                  <a:gs pos="100000">
                    <a:srgbClr val="CCCCFF">
                      <a:alpha val="89999"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b"/>
              <a:lstStyle/>
              <a:p>
                <a:pPr algn="ctr"/>
                <a:endParaRPr lang="ru-RU" dirty="0">
                  <a:solidFill>
                    <a:srgbClr val="660066"/>
                  </a:solidFill>
                  <a:effectLst/>
                </a:endParaRPr>
              </a:p>
            </p:txBody>
          </p:sp>
          <p:sp>
            <p:nvSpPr>
              <p:cNvPr id="28764" name="Line 92"/>
              <p:cNvSpPr>
                <a:spLocks noChangeShapeType="1"/>
              </p:cNvSpPr>
              <p:nvPr/>
            </p:nvSpPr>
            <p:spPr bwMode="auto">
              <a:xfrm>
                <a:off x="1383" y="2341"/>
                <a:ext cx="136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uk-UA"/>
              </a:p>
            </p:txBody>
          </p:sp>
        </p:grpSp>
        <p:pic>
          <p:nvPicPr>
            <p:cNvPr id="28793" name="Picture 121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202" y="2695"/>
              <a:ext cx="1255" cy="837"/>
            </a:xfrm>
            <a:prstGeom prst="rect">
              <a:avLst/>
            </a:prstGeom>
            <a:noFill/>
          </p:spPr>
        </p:pic>
      </p:grpSp>
      <p:grpSp>
        <p:nvGrpSpPr>
          <p:cNvPr id="12" name="Group 86"/>
          <p:cNvGrpSpPr>
            <a:grpSpLocks/>
          </p:cNvGrpSpPr>
          <p:nvPr/>
        </p:nvGrpSpPr>
        <p:grpSpPr bwMode="auto">
          <a:xfrm>
            <a:off x="1763713" y="3860800"/>
            <a:ext cx="2160587" cy="2808288"/>
            <a:chOff x="4241" y="527"/>
            <a:chExt cx="1361" cy="1769"/>
          </a:xfrm>
        </p:grpSpPr>
        <p:grpSp>
          <p:nvGrpSpPr>
            <p:cNvPr id="13" name="Group 71"/>
            <p:cNvGrpSpPr>
              <a:grpSpLocks/>
            </p:cNvGrpSpPr>
            <p:nvPr/>
          </p:nvGrpSpPr>
          <p:grpSpPr bwMode="auto">
            <a:xfrm>
              <a:off x="4241" y="527"/>
              <a:ext cx="1361" cy="1769"/>
              <a:chOff x="1383" y="981"/>
              <a:chExt cx="1361" cy="1769"/>
            </a:xfrm>
          </p:grpSpPr>
          <p:sp>
            <p:nvSpPr>
              <p:cNvPr id="28744" name="AutoShape 72"/>
              <p:cNvSpPr>
                <a:spLocks noChangeArrowheads="1"/>
              </p:cNvSpPr>
              <p:nvPr/>
            </p:nvSpPr>
            <p:spPr bwMode="auto">
              <a:xfrm>
                <a:off x="1383" y="981"/>
                <a:ext cx="1361" cy="1769"/>
              </a:xfrm>
              <a:prstGeom prst="foldedCorner">
                <a:avLst>
                  <a:gd name="adj" fmla="val 4407"/>
                </a:avLst>
              </a:prstGeom>
              <a:gradFill rotWithShape="1">
                <a:gsLst>
                  <a:gs pos="0">
                    <a:srgbClr val="CCCCFF">
                      <a:alpha val="60001"/>
                    </a:srgbClr>
                  </a:gs>
                  <a:gs pos="17999">
                    <a:srgbClr val="99CCFF">
                      <a:alpha val="65400"/>
                    </a:srgbClr>
                  </a:gs>
                  <a:gs pos="36000">
                    <a:srgbClr val="9966FF">
                      <a:alpha val="70800"/>
                    </a:srgbClr>
                  </a:gs>
                  <a:gs pos="61000">
                    <a:srgbClr val="CC99FF">
                      <a:alpha val="78300"/>
                    </a:srgbClr>
                  </a:gs>
                  <a:gs pos="82001">
                    <a:srgbClr val="99CCFF">
                      <a:alpha val="84600"/>
                    </a:srgbClr>
                  </a:gs>
                  <a:gs pos="100000">
                    <a:srgbClr val="CCCCFF">
                      <a:alpha val="89999"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b"/>
              <a:lstStyle/>
              <a:p>
                <a:pPr algn="ctr"/>
                <a:endParaRPr lang="ru-RU" dirty="0">
                  <a:solidFill>
                    <a:srgbClr val="660066"/>
                  </a:solidFill>
                  <a:effectLst/>
                </a:endParaRPr>
              </a:p>
            </p:txBody>
          </p:sp>
          <p:sp>
            <p:nvSpPr>
              <p:cNvPr id="28745" name="Line 73"/>
              <p:cNvSpPr>
                <a:spLocks noChangeShapeType="1"/>
              </p:cNvSpPr>
              <p:nvPr/>
            </p:nvSpPr>
            <p:spPr bwMode="auto">
              <a:xfrm>
                <a:off x="1383" y="2341"/>
                <a:ext cx="136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uk-UA"/>
              </a:p>
            </p:txBody>
          </p:sp>
        </p:grpSp>
        <p:pic>
          <p:nvPicPr>
            <p:cNvPr id="28754" name="Picture 82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4286" y="784"/>
              <a:ext cx="1270" cy="847"/>
            </a:xfrm>
            <a:prstGeom prst="rect">
              <a:avLst/>
            </a:prstGeom>
            <a:noFill/>
          </p:spPr>
        </p:pic>
      </p:grpSp>
      <p:grpSp>
        <p:nvGrpSpPr>
          <p:cNvPr id="14" name="Group 80"/>
          <p:cNvGrpSpPr>
            <a:grpSpLocks/>
          </p:cNvGrpSpPr>
          <p:nvPr/>
        </p:nvGrpSpPr>
        <p:grpSpPr bwMode="auto">
          <a:xfrm>
            <a:off x="2411413" y="3860800"/>
            <a:ext cx="2160587" cy="2808288"/>
            <a:chOff x="4150" y="527"/>
            <a:chExt cx="1361" cy="1769"/>
          </a:xfrm>
        </p:grpSpPr>
        <p:grpSp>
          <p:nvGrpSpPr>
            <p:cNvPr id="15" name="Group 53"/>
            <p:cNvGrpSpPr>
              <a:grpSpLocks/>
            </p:cNvGrpSpPr>
            <p:nvPr/>
          </p:nvGrpSpPr>
          <p:grpSpPr bwMode="auto">
            <a:xfrm>
              <a:off x="4150" y="527"/>
              <a:ext cx="1361" cy="1769"/>
              <a:chOff x="1383" y="981"/>
              <a:chExt cx="1361" cy="1769"/>
            </a:xfrm>
          </p:grpSpPr>
          <p:sp>
            <p:nvSpPr>
              <p:cNvPr id="28726" name="AutoShape 54"/>
              <p:cNvSpPr>
                <a:spLocks noChangeArrowheads="1"/>
              </p:cNvSpPr>
              <p:nvPr/>
            </p:nvSpPr>
            <p:spPr bwMode="auto">
              <a:xfrm>
                <a:off x="1383" y="981"/>
                <a:ext cx="1361" cy="1769"/>
              </a:xfrm>
              <a:prstGeom prst="foldedCorner">
                <a:avLst>
                  <a:gd name="adj" fmla="val 4407"/>
                </a:avLst>
              </a:prstGeom>
              <a:gradFill rotWithShape="1">
                <a:gsLst>
                  <a:gs pos="0">
                    <a:srgbClr val="CCCCFF">
                      <a:alpha val="60001"/>
                    </a:srgbClr>
                  </a:gs>
                  <a:gs pos="17999">
                    <a:srgbClr val="99CCFF">
                      <a:alpha val="65400"/>
                    </a:srgbClr>
                  </a:gs>
                  <a:gs pos="36000">
                    <a:srgbClr val="9966FF">
                      <a:alpha val="70800"/>
                    </a:srgbClr>
                  </a:gs>
                  <a:gs pos="61000">
                    <a:srgbClr val="CC99FF">
                      <a:alpha val="78300"/>
                    </a:srgbClr>
                  </a:gs>
                  <a:gs pos="82001">
                    <a:srgbClr val="99CCFF">
                      <a:alpha val="84600"/>
                    </a:srgbClr>
                  </a:gs>
                  <a:gs pos="100000">
                    <a:srgbClr val="CCCCFF">
                      <a:alpha val="89999"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b"/>
              <a:lstStyle/>
              <a:p>
                <a:pPr algn="ctr"/>
                <a:endParaRPr lang="ru-RU" dirty="0">
                  <a:solidFill>
                    <a:srgbClr val="660066"/>
                  </a:solidFill>
                  <a:effectLst/>
                </a:endParaRPr>
              </a:p>
            </p:txBody>
          </p:sp>
          <p:sp>
            <p:nvSpPr>
              <p:cNvPr id="28727" name="Line 55"/>
              <p:cNvSpPr>
                <a:spLocks noChangeShapeType="1"/>
              </p:cNvSpPr>
              <p:nvPr/>
            </p:nvSpPr>
            <p:spPr bwMode="auto">
              <a:xfrm>
                <a:off x="1383" y="2341"/>
                <a:ext cx="136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uk-UA"/>
              </a:p>
            </p:txBody>
          </p:sp>
        </p:grpSp>
        <p:pic>
          <p:nvPicPr>
            <p:cNvPr id="28751" name="Picture 79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4195" y="774"/>
              <a:ext cx="1270" cy="866"/>
            </a:xfrm>
            <a:prstGeom prst="rect">
              <a:avLst/>
            </a:prstGeom>
            <a:noFill/>
          </p:spPr>
        </p:pic>
      </p:grpSp>
      <p:grpSp>
        <p:nvGrpSpPr>
          <p:cNvPr id="16" name="Group 110"/>
          <p:cNvGrpSpPr>
            <a:grpSpLocks/>
          </p:cNvGrpSpPr>
          <p:nvPr/>
        </p:nvGrpSpPr>
        <p:grpSpPr bwMode="auto">
          <a:xfrm>
            <a:off x="3097025" y="3857628"/>
            <a:ext cx="2160587" cy="2808288"/>
            <a:chOff x="3696" y="527"/>
            <a:chExt cx="1361" cy="1769"/>
          </a:xfrm>
        </p:grpSpPr>
        <p:grpSp>
          <p:nvGrpSpPr>
            <p:cNvPr id="17" name="Group 105"/>
            <p:cNvGrpSpPr>
              <a:grpSpLocks/>
            </p:cNvGrpSpPr>
            <p:nvPr/>
          </p:nvGrpSpPr>
          <p:grpSpPr bwMode="auto">
            <a:xfrm>
              <a:off x="3696" y="527"/>
              <a:ext cx="1361" cy="1769"/>
              <a:chOff x="1383" y="981"/>
              <a:chExt cx="1361" cy="1769"/>
            </a:xfrm>
          </p:grpSpPr>
          <p:sp>
            <p:nvSpPr>
              <p:cNvPr id="28778" name="AutoShape 106"/>
              <p:cNvSpPr>
                <a:spLocks noChangeArrowheads="1"/>
              </p:cNvSpPr>
              <p:nvPr/>
            </p:nvSpPr>
            <p:spPr bwMode="auto">
              <a:xfrm>
                <a:off x="1383" y="981"/>
                <a:ext cx="1361" cy="1769"/>
              </a:xfrm>
              <a:prstGeom prst="foldedCorner">
                <a:avLst>
                  <a:gd name="adj" fmla="val 4407"/>
                </a:avLst>
              </a:prstGeom>
              <a:gradFill rotWithShape="1">
                <a:gsLst>
                  <a:gs pos="0">
                    <a:srgbClr val="CCCCFF">
                      <a:alpha val="60001"/>
                    </a:srgbClr>
                  </a:gs>
                  <a:gs pos="17999">
                    <a:srgbClr val="99CCFF">
                      <a:alpha val="65400"/>
                    </a:srgbClr>
                  </a:gs>
                  <a:gs pos="36000">
                    <a:srgbClr val="9966FF">
                      <a:alpha val="70800"/>
                    </a:srgbClr>
                  </a:gs>
                  <a:gs pos="61000">
                    <a:srgbClr val="CC99FF">
                      <a:alpha val="78300"/>
                    </a:srgbClr>
                  </a:gs>
                  <a:gs pos="82001">
                    <a:srgbClr val="99CCFF">
                      <a:alpha val="84600"/>
                    </a:srgbClr>
                  </a:gs>
                  <a:gs pos="100000">
                    <a:srgbClr val="CCCCFF">
                      <a:alpha val="89999"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b"/>
              <a:lstStyle/>
              <a:p>
                <a:pPr algn="ctr"/>
                <a:endParaRPr lang="ru-RU" dirty="0">
                  <a:solidFill>
                    <a:srgbClr val="660066"/>
                  </a:solidFill>
                  <a:effectLst/>
                </a:endParaRPr>
              </a:p>
            </p:txBody>
          </p:sp>
          <p:sp>
            <p:nvSpPr>
              <p:cNvPr id="28779" name="Line 107"/>
              <p:cNvSpPr>
                <a:spLocks noChangeShapeType="1"/>
              </p:cNvSpPr>
              <p:nvPr/>
            </p:nvSpPr>
            <p:spPr bwMode="auto">
              <a:xfrm>
                <a:off x="1383" y="2341"/>
                <a:ext cx="136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uk-UA"/>
              </a:p>
            </p:txBody>
          </p:sp>
        </p:grpSp>
        <p:pic>
          <p:nvPicPr>
            <p:cNvPr id="28781" name="Picture 109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742" y="778"/>
              <a:ext cx="1255" cy="859"/>
            </a:xfrm>
            <a:prstGeom prst="rect">
              <a:avLst/>
            </a:prstGeom>
            <a:noFill/>
          </p:spPr>
        </p:pic>
      </p:grpSp>
      <p:grpSp>
        <p:nvGrpSpPr>
          <p:cNvPr id="18" name="Group 113"/>
          <p:cNvGrpSpPr>
            <a:grpSpLocks/>
          </p:cNvGrpSpPr>
          <p:nvPr/>
        </p:nvGrpSpPr>
        <p:grpSpPr bwMode="auto">
          <a:xfrm>
            <a:off x="3635375" y="3860800"/>
            <a:ext cx="2160588" cy="2808288"/>
            <a:chOff x="4241" y="527"/>
            <a:chExt cx="1361" cy="1769"/>
          </a:xfrm>
        </p:grpSpPr>
        <p:grpSp>
          <p:nvGrpSpPr>
            <p:cNvPr id="19" name="Group 102"/>
            <p:cNvGrpSpPr>
              <a:grpSpLocks/>
            </p:cNvGrpSpPr>
            <p:nvPr/>
          </p:nvGrpSpPr>
          <p:grpSpPr bwMode="auto">
            <a:xfrm>
              <a:off x="4241" y="527"/>
              <a:ext cx="1361" cy="1769"/>
              <a:chOff x="1383" y="981"/>
              <a:chExt cx="1361" cy="1769"/>
            </a:xfrm>
          </p:grpSpPr>
          <p:sp>
            <p:nvSpPr>
              <p:cNvPr id="28775" name="AutoShape 103"/>
              <p:cNvSpPr>
                <a:spLocks noChangeArrowheads="1"/>
              </p:cNvSpPr>
              <p:nvPr/>
            </p:nvSpPr>
            <p:spPr bwMode="auto">
              <a:xfrm>
                <a:off x="1383" y="981"/>
                <a:ext cx="1361" cy="1769"/>
              </a:xfrm>
              <a:prstGeom prst="foldedCorner">
                <a:avLst>
                  <a:gd name="adj" fmla="val 4407"/>
                </a:avLst>
              </a:prstGeom>
              <a:gradFill rotWithShape="1">
                <a:gsLst>
                  <a:gs pos="0">
                    <a:srgbClr val="CCCCFF">
                      <a:alpha val="60001"/>
                    </a:srgbClr>
                  </a:gs>
                  <a:gs pos="17999">
                    <a:srgbClr val="99CCFF">
                      <a:alpha val="65400"/>
                    </a:srgbClr>
                  </a:gs>
                  <a:gs pos="36000">
                    <a:srgbClr val="9966FF">
                      <a:alpha val="70800"/>
                    </a:srgbClr>
                  </a:gs>
                  <a:gs pos="61000">
                    <a:srgbClr val="CC99FF">
                      <a:alpha val="78300"/>
                    </a:srgbClr>
                  </a:gs>
                  <a:gs pos="82001">
                    <a:srgbClr val="99CCFF">
                      <a:alpha val="84600"/>
                    </a:srgbClr>
                  </a:gs>
                  <a:gs pos="100000">
                    <a:srgbClr val="CCCCFF">
                      <a:alpha val="89999"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b"/>
              <a:lstStyle/>
              <a:p>
                <a:pPr algn="ctr"/>
                <a:endParaRPr lang="ru-RU" dirty="0">
                  <a:solidFill>
                    <a:srgbClr val="660066"/>
                  </a:solidFill>
                  <a:effectLst/>
                </a:endParaRPr>
              </a:p>
            </p:txBody>
          </p:sp>
          <p:sp>
            <p:nvSpPr>
              <p:cNvPr id="28776" name="Line 104"/>
              <p:cNvSpPr>
                <a:spLocks noChangeShapeType="1"/>
              </p:cNvSpPr>
              <p:nvPr/>
            </p:nvSpPr>
            <p:spPr bwMode="auto">
              <a:xfrm>
                <a:off x="1383" y="2341"/>
                <a:ext cx="136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uk-UA"/>
              </a:p>
            </p:txBody>
          </p:sp>
        </p:grpSp>
        <p:pic>
          <p:nvPicPr>
            <p:cNvPr id="28784" name="Picture 112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4286" y="784"/>
              <a:ext cx="1270" cy="847"/>
            </a:xfrm>
            <a:prstGeom prst="rect">
              <a:avLst/>
            </a:prstGeom>
            <a:noFill/>
          </p:spPr>
        </p:pic>
      </p:grpSp>
      <p:grpSp>
        <p:nvGrpSpPr>
          <p:cNvPr id="21" name="Group 125"/>
          <p:cNvGrpSpPr>
            <a:grpSpLocks/>
          </p:cNvGrpSpPr>
          <p:nvPr/>
        </p:nvGrpSpPr>
        <p:grpSpPr bwMode="auto">
          <a:xfrm>
            <a:off x="1979613" y="836613"/>
            <a:ext cx="2160587" cy="2808287"/>
            <a:chOff x="1746" y="2432"/>
            <a:chExt cx="1361" cy="1769"/>
          </a:xfrm>
        </p:grpSpPr>
        <p:grpSp>
          <p:nvGrpSpPr>
            <p:cNvPr id="22" name="Group 93"/>
            <p:cNvGrpSpPr>
              <a:grpSpLocks/>
            </p:cNvGrpSpPr>
            <p:nvPr/>
          </p:nvGrpSpPr>
          <p:grpSpPr bwMode="auto">
            <a:xfrm>
              <a:off x="1746" y="2432"/>
              <a:ext cx="1361" cy="1769"/>
              <a:chOff x="1383" y="981"/>
              <a:chExt cx="1361" cy="1769"/>
            </a:xfrm>
          </p:grpSpPr>
          <p:sp>
            <p:nvSpPr>
              <p:cNvPr id="28766" name="AutoShape 94"/>
              <p:cNvSpPr>
                <a:spLocks noChangeArrowheads="1"/>
              </p:cNvSpPr>
              <p:nvPr/>
            </p:nvSpPr>
            <p:spPr bwMode="auto">
              <a:xfrm>
                <a:off x="1383" y="981"/>
                <a:ext cx="1361" cy="1769"/>
              </a:xfrm>
              <a:prstGeom prst="foldedCorner">
                <a:avLst>
                  <a:gd name="adj" fmla="val 4407"/>
                </a:avLst>
              </a:prstGeom>
              <a:gradFill rotWithShape="1">
                <a:gsLst>
                  <a:gs pos="0">
                    <a:srgbClr val="CCCCFF">
                      <a:alpha val="60001"/>
                    </a:srgbClr>
                  </a:gs>
                  <a:gs pos="17999">
                    <a:srgbClr val="99CCFF">
                      <a:alpha val="65400"/>
                    </a:srgbClr>
                  </a:gs>
                  <a:gs pos="36000">
                    <a:srgbClr val="9966FF">
                      <a:alpha val="70800"/>
                    </a:srgbClr>
                  </a:gs>
                  <a:gs pos="61000">
                    <a:srgbClr val="CC99FF">
                      <a:alpha val="78300"/>
                    </a:srgbClr>
                  </a:gs>
                  <a:gs pos="82001">
                    <a:srgbClr val="99CCFF">
                      <a:alpha val="84600"/>
                    </a:srgbClr>
                  </a:gs>
                  <a:gs pos="100000">
                    <a:srgbClr val="CCCCFF">
                      <a:alpha val="89999"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b"/>
              <a:lstStyle/>
              <a:p>
                <a:pPr algn="ctr"/>
                <a:endParaRPr lang="ru-RU" dirty="0">
                  <a:solidFill>
                    <a:srgbClr val="660066"/>
                  </a:solidFill>
                  <a:effectLst/>
                </a:endParaRPr>
              </a:p>
            </p:txBody>
          </p:sp>
          <p:sp>
            <p:nvSpPr>
              <p:cNvPr id="28767" name="Line 95"/>
              <p:cNvSpPr>
                <a:spLocks noChangeShapeType="1"/>
              </p:cNvSpPr>
              <p:nvPr/>
            </p:nvSpPr>
            <p:spPr bwMode="auto">
              <a:xfrm>
                <a:off x="1383" y="2341"/>
                <a:ext cx="136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uk-UA"/>
              </a:p>
            </p:txBody>
          </p:sp>
        </p:grpSp>
        <p:pic>
          <p:nvPicPr>
            <p:cNvPr id="28796" name="Picture 124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791" y="2678"/>
              <a:ext cx="1270" cy="871"/>
            </a:xfrm>
            <a:prstGeom prst="rect">
              <a:avLst/>
            </a:prstGeom>
            <a:noFill/>
          </p:spPr>
        </p:pic>
      </p:grpSp>
      <p:grpSp>
        <p:nvGrpSpPr>
          <p:cNvPr id="23" name="Group 128"/>
          <p:cNvGrpSpPr>
            <a:grpSpLocks/>
          </p:cNvGrpSpPr>
          <p:nvPr/>
        </p:nvGrpSpPr>
        <p:grpSpPr bwMode="auto">
          <a:xfrm>
            <a:off x="2916238" y="836613"/>
            <a:ext cx="2160587" cy="2808287"/>
            <a:chOff x="2426" y="2432"/>
            <a:chExt cx="1361" cy="1769"/>
          </a:xfrm>
        </p:grpSpPr>
        <p:grpSp>
          <p:nvGrpSpPr>
            <p:cNvPr id="24" name="Group 96"/>
            <p:cNvGrpSpPr>
              <a:grpSpLocks/>
            </p:cNvGrpSpPr>
            <p:nvPr/>
          </p:nvGrpSpPr>
          <p:grpSpPr bwMode="auto">
            <a:xfrm>
              <a:off x="2426" y="2432"/>
              <a:ext cx="1361" cy="1769"/>
              <a:chOff x="1383" y="981"/>
              <a:chExt cx="1361" cy="1769"/>
            </a:xfrm>
          </p:grpSpPr>
          <p:sp>
            <p:nvSpPr>
              <p:cNvPr id="28769" name="AutoShape 97"/>
              <p:cNvSpPr>
                <a:spLocks noChangeArrowheads="1"/>
              </p:cNvSpPr>
              <p:nvPr/>
            </p:nvSpPr>
            <p:spPr bwMode="auto">
              <a:xfrm>
                <a:off x="1383" y="981"/>
                <a:ext cx="1361" cy="1769"/>
              </a:xfrm>
              <a:prstGeom prst="foldedCorner">
                <a:avLst>
                  <a:gd name="adj" fmla="val 4407"/>
                </a:avLst>
              </a:prstGeom>
              <a:gradFill rotWithShape="1">
                <a:gsLst>
                  <a:gs pos="0">
                    <a:srgbClr val="CCCCFF">
                      <a:alpha val="60001"/>
                    </a:srgbClr>
                  </a:gs>
                  <a:gs pos="17999">
                    <a:srgbClr val="99CCFF">
                      <a:alpha val="65400"/>
                    </a:srgbClr>
                  </a:gs>
                  <a:gs pos="36000">
                    <a:srgbClr val="9966FF">
                      <a:alpha val="70800"/>
                    </a:srgbClr>
                  </a:gs>
                  <a:gs pos="61000">
                    <a:srgbClr val="CC99FF">
                      <a:alpha val="78300"/>
                    </a:srgbClr>
                  </a:gs>
                  <a:gs pos="82001">
                    <a:srgbClr val="99CCFF">
                      <a:alpha val="84600"/>
                    </a:srgbClr>
                  </a:gs>
                  <a:gs pos="100000">
                    <a:srgbClr val="CCCCFF">
                      <a:alpha val="89999"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b"/>
              <a:lstStyle/>
              <a:p>
                <a:pPr algn="ctr"/>
                <a:endParaRPr lang="ru-RU" dirty="0">
                  <a:solidFill>
                    <a:srgbClr val="660066"/>
                  </a:solidFill>
                  <a:effectLst/>
                </a:endParaRPr>
              </a:p>
            </p:txBody>
          </p:sp>
          <p:sp>
            <p:nvSpPr>
              <p:cNvPr id="28770" name="Line 98"/>
              <p:cNvSpPr>
                <a:spLocks noChangeShapeType="1"/>
              </p:cNvSpPr>
              <p:nvPr/>
            </p:nvSpPr>
            <p:spPr bwMode="auto">
              <a:xfrm>
                <a:off x="1383" y="2341"/>
                <a:ext cx="136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uk-UA"/>
              </a:p>
            </p:txBody>
          </p:sp>
        </p:grpSp>
        <p:pic>
          <p:nvPicPr>
            <p:cNvPr id="28799" name="Picture 127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2472" y="2678"/>
              <a:ext cx="1270" cy="871"/>
            </a:xfrm>
            <a:prstGeom prst="rect">
              <a:avLst/>
            </a:prstGeom>
            <a:noFill/>
          </p:spPr>
        </p:pic>
      </p:grpSp>
      <p:grpSp>
        <p:nvGrpSpPr>
          <p:cNvPr id="25" name="Group 131"/>
          <p:cNvGrpSpPr>
            <a:grpSpLocks/>
          </p:cNvGrpSpPr>
          <p:nvPr/>
        </p:nvGrpSpPr>
        <p:grpSpPr bwMode="auto">
          <a:xfrm>
            <a:off x="4067175" y="836613"/>
            <a:ext cx="2160588" cy="2808287"/>
            <a:chOff x="3061" y="2432"/>
            <a:chExt cx="1361" cy="1769"/>
          </a:xfrm>
        </p:grpSpPr>
        <p:grpSp>
          <p:nvGrpSpPr>
            <p:cNvPr id="26" name="Group 99"/>
            <p:cNvGrpSpPr>
              <a:grpSpLocks/>
            </p:cNvGrpSpPr>
            <p:nvPr/>
          </p:nvGrpSpPr>
          <p:grpSpPr bwMode="auto">
            <a:xfrm>
              <a:off x="3061" y="2432"/>
              <a:ext cx="1361" cy="1769"/>
              <a:chOff x="1383" y="981"/>
              <a:chExt cx="1361" cy="1769"/>
            </a:xfrm>
          </p:grpSpPr>
          <p:sp>
            <p:nvSpPr>
              <p:cNvPr id="28772" name="AutoShape 100"/>
              <p:cNvSpPr>
                <a:spLocks noChangeArrowheads="1"/>
              </p:cNvSpPr>
              <p:nvPr/>
            </p:nvSpPr>
            <p:spPr bwMode="auto">
              <a:xfrm>
                <a:off x="1383" y="981"/>
                <a:ext cx="1361" cy="1769"/>
              </a:xfrm>
              <a:prstGeom prst="foldedCorner">
                <a:avLst>
                  <a:gd name="adj" fmla="val 4407"/>
                </a:avLst>
              </a:prstGeom>
              <a:gradFill rotWithShape="1">
                <a:gsLst>
                  <a:gs pos="0">
                    <a:srgbClr val="CCCCFF">
                      <a:alpha val="60001"/>
                    </a:srgbClr>
                  </a:gs>
                  <a:gs pos="17999">
                    <a:srgbClr val="99CCFF">
                      <a:alpha val="65400"/>
                    </a:srgbClr>
                  </a:gs>
                  <a:gs pos="36000">
                    <a:srgbClr val="9966FF">
                      <a:alpha val="70800"/>
                    </a:srgbClr>
                  </a:gs>
                  <a:gs pos="61000">
                    <a:srgbClr val="CC99FF">
                      <a:alpha val="78300"/>
                    </a:srgbClr>
                  </a:gs>
                  <a:gs pos="82001">
                    <a:srgbClr val="99CCFF">
                      <a:alpha val="84600"/>
                    </a:srgbClr>
                  </a:gs>
                  <a:gs pos="100000">
                    <a:srgbClr val="CCCCFF">
                      <a:alpha val="89999"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b"/>
              <a:lstStyle/>
              <a:p>
                <a:pPr algn="ctr"/>
                <a:endParaRPr lang="ru-RU" dirty="0">
                  <a:solidFill>
                    <a:srgbClr val="660066"/>
                  </a:solidFill>
                  <a:effectLst/>
                </a:endParaRPr>
              </a:p>
            </p:txBody>
          </p:sp>
          <p:sp>
            <p:nvSpPr>
              <p:cNvPr id="28773" name="Line 101"/>
              <p:cNvSpPr>
                <a:spLocks noChangeShapeType="1"/>
              </p:cNvSpPr>
              <p:nvPr/>
            </p:nvSpPr>
            <p:spPr bwMode="auto">
              <a:xfrm>
                <a:off x="1383" y="2341"/>
                <a:ext cx="136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uk-UA"/>
              </a:p>
            </p:txBody>
          </p:sp>
        </p:grpSp>
        <p:pic>
          <p:nvPicPr>
            <p:cNvPr id="28802" name="Picture 130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107" y="2628"/>
              <a:ext cx="1270" cy="971"/>
            </a:xfrm>
            <a:prstGeom prst="rect">
              <a:avLst/>
            </a:prstGeom>
            <a:noFill/>
          </p:spPr>
        </p:pic>
      </p:grpSp>
      <p:grpSp>
        <p:nvGrpSpPr>
          <p:cNvPr id="27" name="Group 140"/>
          <p:cNvGrpSpPr>
            <a:grpSpLocks/>
          </p:cNvGrpSpPr>
          <p:nvPr/>
        </p:nvGrpSpPr>
        <p:grpSpPr bwMode="auto">
          <a:xfrm>
            <a:off x="4356100" y="3860800"/>
            <a:ext cx="2160588" cy="2808288"/>
            <a:chOff x="3787" y="2432"/>
            <a:chExt cx="1361" cy="1769"/>
          </a:xfrm>
        </p:grpSpPr>
        <p:grpSp>
          <p:nvGrpSpPr>
            <p:cNvPr id="28" name="Group 135"/>
            <p:cNvGrpSpPr>
              <a:grpSpLocks/>
            </p:cNvGrpSpPr>
            <p:nvPr/>
          </p:nvGrpSpPr>
          <p:grpSpPr bwMode="auto">
            <a:xfrm>
              <a:off x="3787" y="2432"/>
              <a:ext cx="1361" cy="1769"/>
              <a:chOff x="1383" y="981"/>
              <a:chExt cx="1361" cy="1769"/>
            </a:xfrm>
          </p:grpSpPr>
          <p:sp>
            <p:nvSpPr>
              <p:cNvPr id="28808" name="AutoShape 136"/>
              <p:cNvSpPr>
                <a:spLocks noChangeArrowheads="1"/>
              </p:cNvSpPr>
              <p:nvPr/>
            </p:nvSpPr>
            <p:spPr bwMode="auto">
              <a:xfrm>
                <a:off x="1383" y="981"/>
                <a:ext cx="1361" cy="1769"/>
              </a:xfrm>
              <a:prstGeom prst="foldedCorner">
                <a:avLst>
                  <a:gd name="adj" fmla="val 4407"/>
                </a:avLst>
              </a:prstGeom>
              <a:gradFill rotWithShape="1">
                <a:gsLst>
                  <a:gs pos="0">
                    <a:srgbClr val="CCCCFF">
                      <a:alpha val="60001"/>
                    </a:srgbClr>
                  </a:gs>
                  <a:gs pos="17999">
                    <a:srgbClr val="99CCFF">
                      <a:alpha val="65400"/>
                    </a:srgbClr>
                  </a:gs>
                  <a:gs pos="36000">
                    <a:srgbClr val="9966FF">
                      <a:alpha val="70800"/>
                    </a:srgbClr>
                  </a:gs>
                  <a:gs pos="61000">
                    <a:srgbClr val="CC99FF">
                      <a:alpha val="78300"/>
                    </a:srgbClr>
                  </a:gs>
                  <a:gs pos="82001">
                    <a:srgbClr val="99CCFF">
                      <a:alpha val="84600"/>
                    </a:srgbClr>
                  </a:gs>
                  <a:gs pos="100000">
                    <a:srgbClr val="CCCCFF">
                      <a:alpha val="89999"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b"/>
              <a:lstStyle/>
              <a:p>
                <a:pPr algn="ctr"/>
                <a:endParaRPr lang="ru-RU" dirty="0">
                  <a:solidFill>
                    <a:srgbClr val="660066"/>
                  </a:solidFill>
                  <a:effectLst/>
                </a:endParaRPr>
              </a:p>
            </p:txBody>
          </p:sp>
          <p:sp>
            <p:nvSpPr>
              <p:cNvPr id="28809" name="Line 137"/>
              <p:cNvSpPr>
                <a:spLocks noChangeShapeType="1"/>
              </p:cNvSpPr>
              <p:nvPr/>
            </p:nvSpPr>
            <p:spPr bwMode="auto">
              <a:xfrm>
                <a:off x="1383" y="2341"/>
                <a:ext cx="136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uk-UA"/>
              </a:p>
            </p:txBody>
          </p:sp>
        </p:grpSp>
        <p:pic>
          <p:nvPicPr>
            <p:cNvPr id="28805" name="Picture 133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833" y="2690"/>
              <a:ext cx="1270" cy="847"/>
            </a:xfrm>
            <a:prstGeom prst="rect">
              <a:avLst/>
            </a:prstGeom>
            <a:noFill/>
          </p:spPr>
        </p:pic>
      </p:grpSp>
      <p:grpSp>
        <p:nvGrpSpPr>
          <p:cNvPr id="29" name="Group 155"/>
          <p:cNvGrpSpPr>
            <a:grpSpLocks/>
          </p:cNvGrpSpPr>
          <p:nvPr/>
        </p:nvGrpSpPr>
        <p:grpSpPr bwMode="auto">
          <a:xfrm>
            <a:off x="5651500" y="3860800"/>
            <a:ext cx="2160588" cy="2808288"/>
            <a:chOff x="3107" y="2432"/>
            <a:chExt cx="1361" cy="1769"/>
          </a:xfrm>
        </p:grpSpPr>
        <p:grpSp>
          <p:nvGrpSpPr>
            <p:cNvPr id="30" name="Group 142"/>
            <p:cNvGrpSpPr>
              <a:grpSpLocks/>
            </p:cNvGrpSpPr>
            <p:nvPr/>
          </p:nvGrpSpPr>
          <p:grpSpPr bwMode="auto">
            <a:xfrm>
              <a:off x="3107" y="2432"/>
              <a:ext cx="1361" cy="1769"/>
              <a:chOff x="1383" y="981"/>
              <a:chExt cx="1361" cy="1769"/>
            </a:xfrm>
          </p:grpSpPr>
          <p:sp>
            <p:nvSpPr>
              <p:cNvPr id="28815" name="AutoShape 143"/>
              <p:cNvSpPr>
                <a:spLocks noChangeArrowheads="1"/>
              </p:cNvSpPr>
              <p:nvPr/>
            </p:nvSpPr>
            <p:spPr bwMode="auto">
              <a:xfrm>
                <a:off x="1383" y="981"/>
                <a:ext cx="1361" cy="1769"/>
              </a:xfrm>
              <a:prstGeom prst="foldedCorner">
                <a:avLst>
                  <a:gd name="adj" fmla="val 4407"/>
                </a:avLst>
              </a:prstGeom>
              <a:gradFill rotWithShape="1">
                <a:gsLst>
                  <a:gs pos="0">
                    <a:srgbClr val="CCCCFF">
                      <a:alpha val="60001"/>
                    </a:srgbClr>
                  </a:gs>
                  <a:gs pos="17999">
                    <a:srgbClr val="99CCFF">
                      <a:alpha val="65400"/>
                    </a:srgbClr>
                  </a:gs>
                  <a:gs pos="36000">
                    <a:srgbClr val="9966FF">
                      <a:alpha val="70800"/>
                    </a:srgbClr>
                  </a:gs>
                  <a:gs pos="61000">
                    <a:srgbClr val="CC99FF">
                      <a:alpha val="78300"/>
                    </a:srgbClr>
                  </a:gs>
                  <a:gs pos="82001">
                    <a:srgbClr val="99CCFF">
                      <a:alpha val="84600"/>
                    </a:srgbClr>
                  </a:gs>
                  <a:gs pos="100000">
                    <a:srgbClr val="CCCCFF">
                      <a:alpha val="89999"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b"/>
              <a:lstStyle/>
              <a:p>
                <a:pPr algn="ctr"/>
                <a:endParaRPr lang="ru-RU" dirty="0">
                  <a:solidFill>
                    <a:srgbClr val="660066"/>
                  </a:solidFill>
                  <a:effectLst/>
                </a:endParaRPr>
              </a:p>
            </p:txBody>
          </p:sp>
          <p:sp>
            <p:nvSpPr>
              <p:cNvPr id="28816" name="Line 144"/>
              <p:cNvSpPr>
                <a:spLocks noChangeShapeType="1"/>
              </p:cNvSpPr>
              <p:nvPr/>
            </p:nvSpPr>
            <p:spPr bwMode="auto">
              <a:xfrm>
                <a:off x="1383" y="2341"/>
                <a:ext cx="136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uk-UA"/>
              </a:p>
            </p:txBody>
          </p:sp>
        </p:grpSp>
        <p:pic>
          <p:nvPicPr>
            <p:cNvPr id="28824" name="Picture 152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152" y="2690"/>
              <a:ext cx="1270" cy="847"/>
            </a:xfrm>
            <a:prstGeom prst="rect">
              <a:avLst/>
            </a:prstGeom>
            <a:noFill/>
          </p:spPr>
        </p:pic>
      </p:grpSp>
      <p:grpSp>
        <p:nvGrpSpPr>
          <p:cNvPr id="31" name="Group 156"/>
          <p:cNvGrpSpPr>
            <a:grpSpLocks/>
          </p:cNvGrpSpPr>
          <p:nvPr/>
        </p:nvGrpSpPr>
        <p:grpSpPr bwMode="auto">
          <a:xfrm>
            <a:off x="6983413" y="3860800"/>
            <a:ext cx="2160587" cy="2808288"/>
            <a:chOff x="4150" y="2551"/>
            <a:chExt cx="1361" cy="1769"/>
          </a:xfrm>
        </p:grpSpPr>
        <p:grpSp>
          <p:nvGrpSpPr>
            <p:cNvPr id="28672" name="Group 147"/>
            <p:cNvGrpSpPr>
              <a:grpSpLocks/>
            </p:cNvGrpSpPr>
            <p:nvPr/>
          </p:nvGrpSpPr>
          <p:grpSpPr bwMode="auto">
            <a:xfrm>
              <a:off x="4150" y="2551"/>
              <a:ext cx="1361" cy="1769"/>
              <a:chOff x="1383" y="981"/>
              <a:chExt cx="1361" cy="1769"/>
            </a:xfrm>
          </p:grpSpPr>
          <p:sp>
            <p:nvSpPr>
              <p:cNvPr id="28820" name="AutoShape 148"/>
              <p:cNvSpPr>
                <a:spLocks noChangeArrowheads="1"/>
              </p:cNvSpPr>
              <p:nvPr/>
            </p:nvSpPr>
            <p:spPr bwMode="auto">
              <a:xfrm>
                <a:off x="1383" y="981"/>
                <a:ext cx="1361" cy="1769"/>
              </a:xfrm>
              <a:prstGeom prst="foldedCorner">
                <a:avLst>
                  <a:gd name="adj" fmla="val 4407"/>
                </a:avLst>
              </a:prstGeom>
              <a:gradFill rotWithShape="1">
                <a:gsLst>
                  <a:gs pos="0">
                    <a:srgbClr val="CCCCFF">
                      <a:alpha val="60001"/>
                    </a:srgbClr>
                  </a:gs>
                  <a:gs pos="17999">
                    <a:srgbClr val="99CCFF">
                      <a:alpha val="65400"/>
                    </a:srgbClr>
                  </a:gs>
                  <a:gs pos="36000">
                    <a:srgbClr val="9966FF">
                      <a:alpha val="70800"/>
                    </a:srgbClr>
                  </a:gs>
                  <a:gs pos="61000">
                    <a:srgbClr val="CC99FF">
                      <a:alpha val="78300"/>
                    </a:srgbClr>
                  </a:gs>
                  <a:gs pos="82001">
                    <a:srgbClr val="99CCFF">
                      <a:alpha val="84600"/>
                    </a:srgbClr>
                  </a:gs>
                  <a:gs pos="100000">
                    <a:srgbClr val="CCCCFF">
                      <a:alpha val="89999"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b"/>
              <a:lstStyle/>
              <a:p>
                <a:pPr algn="ctr"/>
                <a:endParaRPr lang="ru-RU" dirty="0">
                  <a:solidFill>
                    <a:srgbClr val="660066"/>
                  </a:solidFill>
                  <a:effectLst/>
                </a:endParaRPr>
              </a:p>
            </p:txBody>
          </p:sp>
          <p:sp>
            <p:nvSpPr>
              <p:cNvPr id="28821" name="Line 149"/>
              <p:cNvSpPr>
                <a:spLocks noChangeShapeType="1"/>
              </p:cNvSpPr>
              <p:nvPr/>
            </p:nvSpPr>
            <p:spPr bwMode="auto">
              <a:xfrm>
                <a:off x="1383" y="2341"/>
                <a:ext cx="136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uk-UA"/>
              </a:p>
            </p:txBody>
          </p:sp>
        </p:grpSp>
        <p:pic>
          <p:nvPicPr>
            <p:cNvPr id="28826" name="Picture 154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4195" y="2791"/>
              <a:ext cx="1270" cy="871"/>
            </a:xfrm>
            <a:prstGeom prst="rect">
              <a:avLst/>
            </a:prstGeom>
            <a:noFill/>
          </p:spPr>
        </p:pic>
      </p:grpSp>
      <p:grpSp>
        <p:nvGrpSpPr>
          <p:cNvPr id="28674" name="Group 74"/>
          <p:cNvGrpSpPr>
            <a:grpSpLocks/>
          </p:cNvGrpSpPr>
          <p:nvPr/>
        </p:nvGrpSpPr>
        <p:grpSpPr bwMode="auto">
          <a:xfrm>
            <a:off x="5148263" y="836613"/>
            <a:ext cx="2160587" cy="2808287"/>
            <a:chOff x="2835" y="527"/>
            <a:chExt cx="1361" cy="1769"/>
          </a:xfrm>
        </p:grpSpPr>
        <p:grpSp>
          <p:nvGrpSpPr>
            <p:cNvPr id="28675" name="Group 46"/>
            <p:cNvGrpSpPr>
              <a:grpSpLocks/>
            </p:cNvGrpSpPr>
            <p:nvPr/>
          </p:nvGrpSpPr>
          <p:grpSpPr bwMode="auto">
            <a:xfrm>
              <a:off x="2835" y="527"/>
              <a:ext cx="1361" cy="1769"/>
              <a:chOff x="1383" y="981"/>
              <a:chExt cx="1361" cy="1769"/>
            </a:xfrm>
          </p:grpSpPr>
          <p:sp>
            <p:nvSpPr>
              <p:cNvPr id="28719" name="AutoShape 47"/>
              <p:cNvSpPr>
                <a:spLocks noChangeArrowheads="1"/>
              </p:cNvSpPr>
              <p:nvPr/>
            </p:nvSpPr>
            <p:spPr bwMode="auto">
              <a:xfrm>
                <a:off x="1383" y="981"/>
                <a:ext cx="1361" cy="1769"/>
              </a:xfrm>
              <a:prstGeom prst="foldedCorner">
                <a:avLst>
                  <a:gd name="adj" fmla="val 4407"/>
                </a:avLst>
              </a:prstGeom>
              <a:gradFill rotWithShape="1">
                <a:gsLst>
                  <a:gs pos="0">
                    <a:srgbClr val="CCCCFF">
                      <a:alpha val="60001"/>
                    </a:srgbClr>
                  </a:gs>
                  <a:gs pos="17999">
                    <a:srgbClr val="99CCFF">
                      <a:alpha val="65400"/>
                    </a:srgbClr>
                  </a:gs>
                  <a:gs pos="36000">
                    <a:srgbClr val="9966FF">
                      <a:alpha val="70800"/>
                    </a:srgbClr>
                  </a:gs>
                  <a:gs pos="61000">
                    <a:srgbClr val="CC99FF">
                      <a:alpha val="78300"/>
                    </a:srgbClr>
                  </a:gs>
                  <a:gs pos="82001">
                    <a:srgbClr val="99CCFF">
                      <a:alpha val="84600"/>
                    </a:srgbClr>
                  </a:gs>
                  <a:gs pos="100000">
                    <a:srgbClr val="CCCCFF">
                      <a:alpha val="89999"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b"/>
              <a:lstStyle/>
              <a:p>
                <a:pPr algn="ctr"/>
                <a:endParaRPr lang="ru-RU" dirty="0">
                  <a:solidFill>
                    <a:srgbClr val="660066"/>
                  </a:solidFill>
                  <a:effectLst/>
                </a:endParaRPr>
              </a:p>
            </p:txBody>
          </p:sp>
          <p:sp>
            <p:nvSpPr>
              <p:cNvPr id="28720" name="Line 48"/>
              <p:cNvSpPr>
                <a:spLocks noChangeShapeType="1"/>
              </p:cNvSpPr>
              <p:nvPr/>
            </p:nvSpPr>
            <p:spPr bwMode="auto">
              <a:xfrm>
                <a:off x="1383" y="2341"/>
                <a:ext cx="136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uk-UA"/>
              </a:p>
            </p:txBody>
          </p:sp>
        </p:grpSp>
        <p:pic>
          <p:nvPicPr>
            <p:cNvPr id="28723" name="Picture 51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2880" y="776"/>
              <a:ext cx="1270" cy="863"/>
            </a:xfrm>
            <a:prstGeom prst="rect">
              <a:avLst/>
            </a:prstGeom>
            <a:noFill/>
          </p:spPr>
        </p:pic>
      </p:grpSp>
      <p:grpSp>
        <p:nvGrpSpPr>
          <p:cNvPr id="28676" name="Group 77"/>
          <p:cNvGrpSpPr>
            <a:grpSpLocks/>
          </p:cNvGrpSpPr>
          <p:nvPr/>
        </p:nvGrpSpPr>
        <p:grpSpPr bwMode="auto">
          <a:xfrm>
            <a:off x="6983413" y="836613"/>
            <a:ext cx="2160587" cy="2808287"/>
            <a:chOff x="4241" y="527"/>
            <a:chExt cx="1361" cy="1769"/>
          </a:xfrm>
        </p:grpSpPr>
        <p:grpSp>
          <p:nvGrpSpPr>
            <p:cNvPr id="28677" name="Group 56"/>
            <p:cNvGrpSpPr>
              <a:grpSpLocks/>
            </p:cNvGrpSpPr>
            <p:nvPr/>
          </p:nvGrpSpPr>
          <p:grpSpPr bwMode="auto">
            <a:xfrm>
              <a:off x="4241" y="527"/>
              <a:ext cx="1361" cy="1769"/>
              <a:chOff x="1383" y="981"/>
              <a:chExt cx="1361" cy="1769"/>
            </a:xfrm>
          </p:grpSpPr>
          <p:sp>
            <p:nvSpPr>
              <p:cNvPr id="28729" name="AutoShape 57"/>
              <p:cNvSpPr>
                <a:spLocks noChangeArrowheads="1"/>
              </p:cNvSpPr>
              <p:nvPr/>
            </p:nvSpPr>
            <p:spPr bwMode="auto">
              <a:xfrm>
                <a:off x="1383" y="981"/>
                <a:ext cx="1361" cy="1769"/>
              </a:xfrm>
              <a:prstGeom prst="foldedCorner">
                <a:avLst>
                  <a:gd name="adj" fmla="val 4407"/>
                </a:avLst>
              </a:prstGeom>
              <a:gradFill rotWithShape="1">
                <a:gsLst>
                  <a:gs pos="0">
                    <a:srgbClr val="CCCCFF">
                      <a:alpha val="60001"/>
                    </a:srgbClr>
                  </a:gs>
                  <a:gs pos="17999">
                    <a:srgbClr val="99CCFF">
                      <a:alpha val="65400"/>
                    </a:srgbClr>
                  </a:gs>
                  <a:gs pos="36000">
                    <a:srgbClr val="9966FF">
                      <a:alpha val="70800"/>
                    </a:srgbClr>
                  </a:gs>
                  <a:gs pos="61000">
                    <a:srgbClr val="CC99FF">
                      <a:alpha val="78300"/>
                    </a:srgbClr>
                  </a:gs>
                  <a:gs pos="82001">
                    <a:srgbClr val="99CCFF">
                      <a:alpha val="84600"/>
                    </a:srgbClr>
                  </a:gs>
                  <a:gs pos="100000">
                    <a:srgbClr val="CCCCFF">
                      <a:alpha val="89999"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b"/>
              <a:lstStyle/>
              <a:p>
                <a:pPr algn="ctr"/>
                <a:endParaRPr lang="ru-RU" dirty="0">
                  <a:solidFill>
                    <a:srgbClr val="660066"/>
                  </a:solidFill>
                  <a:effectLst/>
                </a:endParaRPr>
              </a:p>
            </p:txBody>
          </p:sp>
          <p:sp>
            <p:nvSpPr>
              <p:cNvPr id="28730" name="Line 58"/>
              <p:cNvSpPr>
                <a:spLocks noChangeShapeType="1"/>
              </p:cNvSpPr>
              <p:nvPr/>
            </p:nvSpPr>
            <p:spPr bwMode="auto">
              <a:xfrm>
                <a:off x="1383" y="2341"/>
                <a:ext cx="136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uk-UA"/>
              </a:p>
            </p:txBody>
          </p:sp>
        </p:grpSp>
        <p:pic>
          <p:nvPicPr>
            <p:cNvPr id="28748" name="Picture 76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4286" y="774"/>
              <a:ext cx="1270" cy="866"/>
            </a:xfrm>
            <a:prstGeom prst="rect">
              <a:avLst/>
            </a:prstGeom>
            <a:noFill/>
          </p:spPr>
        </p:pic>
      </p:grpSp>
      <p:sp>
        <p:nvSpPr>
          <p:cNvPr id="28854" name="WordArt 182"/>
          <p:cNvSpPr>
            <a:spLocks noChangeArrowheads="1" noChangeShapeType="1" noTextEdit="1"/>
          </p:cNvSpPr>
          <p:nvPr/>
        </p:nvSpPr>
        <p:spPr bwMode="auto">
          <a:xfrm>
            <a:off x="1187450" y="0"/>
            <a:ext cx="7129463" cy="77152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22019"/>
              </a:avLst>
            </a:prstTxWarp>
          </a:bodyPr>
          <a:lstStyle/>
          <a:p>
            <a:pPr algn="ctr"/>
            <a:r>
              <a:rPr lang="uk-UA" kern="10" dirty="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Comic Sans MS"/>
              </a:rPr>
              <a:t>Які різні тюльпани</a:t>
            </a:r>
            <a:endParaRPr lang="uk-UA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Comic Sans M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0"/>
                            </p:stCondLst>
                            <p:childTnLst>
                              <p:par>
                                <p:cTn id="4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000"/>
                            </p:stCondLst>
                            <p:childTnLst>
                              <p:par>
                                <p:cTn id="4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1000"/>
                            </p:stCondLst>
                            <p:childTnLst>
                              <p:par>
                                <p:cTn id="5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4000"/>
                            </p:stCondLst>
                            <p:childTnLst>
                              <p:par>
                                <p:cTn id="6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7000"/>
                            </p:stCondLst>
                            <p:childTnLst>
                              <p:par>
                                <p:cTn id="6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0"/>
                            </p:stCondLst>
                            <p:childTnLst>
                              <p:par>
                                <p:cTn id="7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3000"/>
                            </p:stCondLst>
                            <p:childTnLst>
                              <p:par>
                                <p:cTn id="8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6000"/>
                            </p:stCondLst>
                            <p:childTnLst>
                              <p:par>
                                <p:cTn id="8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9000"/>
                            </p:stCondLst>
                            <p:childTnLst>
                              <p:par>
                                <p:cTn id="9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2000"/>
                            </p:stCondLst>
                            <p:childTnLst>
                              <p:par>
                                <p:cTn id="10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8000"/>
                            </p:stCondLst>
                            <p:childTnLst>
                              <p:par>
                                <p:cTn id="11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642910" y="1357298"/>
            <a:ext cx="8143932" cy="3643338"/>
          </a:xfrm>
          <a:prstGeom prst="roundRect">
            <a:avLst/>
          </a:prstGeom>
          <a:solidFill>
            <a:schemeClr val="bg1"/>
          </a:solidFill>
          <a:ln>
            <a:noFill/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85786" y="1643050"/>
          <a:ext cx="8001056" cy="3071834"/>
        </p:xfrm>
        <a:graphic>
          <a:graphicData uri="http://schemas.openxmlformats.org/drawingml/2006/table">
            <a:tbl>
              <a:tblPr/>
              <a:tblGrid>
                <a:gridCol w="4000528"/>
                <a:gridCol w="4000528"/>
              </a:tblGrid>
              <a:tr h="30718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Times New Roman"/>
                          <a:ea typeface="Calibri"/>
                          <a:cs typeface="Times New Roman"/>
                        </a:rPr>
                        <a:t>У мами серед квітів 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Times New Roman"/>
                          <a:ea typeface="Calibri"/>
                          <a:cs typeface="Times New Roman"/>
                        </a:rPr>
                        <a:t>цвіте чарівна панна - 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Times New Roman"/>
                          <a:ea typeface="Calibri"/>
                          <a:cs typeface="Times New Roman"/>
                        </a:rPr>
                        <a:t>царівна всього світу 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Times New Roman"/>
                          <a:ea typeface="Calibri"/>
                          <a:cs typeface="Times New Roman"/>
                        </a:rPr>
                        <a:t>володарка Тюльпана. 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Times New Roman"/>
                          <a:ea typeface="Calibri"/>
                          <a:cs typeface="Times New Roman"/>
                        </a:rPr>
                        <a:t>І дуже-дуже гарна, 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Times New Roman"/>
                          <a:ea typeface="Calibri"/>
                          <a:cs typeface="Times New Roman"/>
                        </a:rPr>
                        <a:t>завжди ошатно вбрана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Times New Roman"/>
                          <a:ea typeface="Calibri"/>
                          <a:cs typeface="Times New Roman"/>
                        </a:rPr>
                        <a:t>прекрасна наша панна, 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Times New Roman"/>
                          <a:ea typeface="Calibri"/>
                          <a:cs typeface="Times New Roman"/>
                        </a:rPr>
                        <a:t>росою вмита рано. 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Times New Roman"/>
                          <a:ea typeface="Calibri"/>
                          <a:cs typeface="Times New Roman"/>
                        </a:rPr>
                        <a:t>Всміхається Тюльпана, 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Times New Roman"/>
                          <a:ea typeface="Calibri"/>
                          <a:cs typeface="Times New Roman"/>
                        </a:rPr>
                        <a:t>нарцисам і кульбабам. 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Times New Roman"/>
                          <a:ea typeface="Calibri"/>
                          <a:cs typeface="Times New Roman"/>
                        </a:rPr>
                        <a:t>Ця усмішка весняна 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Times New Roman"/>
                          <a:ea typeface="Calibri"/>
                          <a:cs typeface="Times New Roman"/>
                        </a:rPr>
                        <a:t>і нас сміятись вабить.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90cce232a12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2330" y="2928934"/>
            <a:ext cx="1785950" cy="2610751"/>
          </a:xfrm>
          <a:prstGeom prst="rect">
            <a:avLst/>
          </a:prstGeom>
          <a:noFill/>
        </p:spPr>
      </p:pic>
      <p:pic>
        <p:nvPicPr>
          <p:cNvPr id="16389" name="Picture 5" descr="434ed5b0953b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0"/>
            <a:ext cx="642942" cy="642942"/>
          </a:xfrm>
          <a:prstGeom prst="rect">
            <a:avLst/>
          </a:prstGeom>
          <a:noFill/>
        </p:spPr>
      </p:pic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500034" y="1714488"/>
            <a:ext cx="707236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 садочку квітка завжди сміється: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33C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Якщо на неї дощик проллється,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33C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Як з неї метелик росу пригубить,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33C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Коли вітерець пелюстки голубить.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33C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Квітка славна, росте красивою ...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33C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Добре  квітці милуватись росинкою.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33C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33C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L 0.77223 0.379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00" y="19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3c4783ff3ff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48" y="1071570"/>
            <a:ext cx="2123533" cy="478632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7488" y="928670"/>
            <a:ext cx="5715040" cy="4714908"/>
          </a:xfrm>
          <a:prstGeom prst="rect">
            <a:avLst/>
          </a:prstGeom>
          <a:solidFill>
            <a:schemeClr val="bg1"/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                  План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r>
              <a:rPr lang="uk-UA" sz="3000" b="1" dirty="0" smtClean="0">
                <a:solidFill>
                  <a:srgbClr val="FF0000"/>
                </a:solidFill>
              </a:rPr>
              <a:t>1. Яка ця рослина?</a:t>
            </a:r>
            <a:endParaRPr lang="ru-RU" sz="3000" b="1" dirty="0" smtClean="0">
              <a:solidFill>
                <a:srgbClr val="FF0000"/>
              </a:solidFill>
            </a:endParaRPr>
          </a:p>
          <a:p>
            <a:r>
              <a:rPr lang="uk-UA" sz="3000" b="1" dirty="0" smtClean="0">
                <a:solidFill>
                  <a:srgbClr val="FF0000"/>
                </a:solidFill>
              </a:rPr>
              <a:t>2. Де вона любить рости?</a:t>
            </a:r>
            <a:endParaRPr lang="ru-RU" sz="3000" b="1" dirty="0" smtClean="0">
              <a:solidFill>
                <a:srgbClr val="FF0000"/>
              </a:solidFill>
            </a:endParaRPr>
          </a:p>
          <a:p>
            <a:r>
              <a:rPr lang="uk-UA" sz="3000" b="1" dirty="0" smtClean="0">
                <a:solidFill>
                  <a:srgbClr val="FF0000"/>
                </a:solidFill>
              </a:rPr>
              <a:t>3. Які в неї стебло, листки, квіти?</a:t>
            </a:r>
            <a:endParaRPr lang="ru-RU" sz="3000" b="1" dirty="0" smtClean="0">
              <a:solidFill>
                <a:srgbClr val="FF0000"/>
              </a:solidFill>
            </a:endParaRPr>
          </a:p>
          <a:p>
            <a:r>
              <a:rPr lang="uk-UA" sz="3000" b="1" dirty="0" smtClean="0">
                <a:solidFill>
                  <a:srgbClr val="FF0000"/>
                </a:solidFill>
              </a:rPr>
              <a:t>4. Чим подобається тобі ця</a:t>
            </a:r>
          </a:p>
          <a:p>
            <a:r>
              <a:rPr lang="uk-UA" sz="3000" b="1" dirty="0" smtClean="0">
                <a:solidFill>
                  <a:srgbClr val="FF0000"/>
                </a:solidFill>
              </a:rPr>
              <a:t>                                                  квітка?</a:t>
            </a:r>
            <a:endParaRPr lang="ru-RU" sz="3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475656" y="1916832"/>
            <a:ext cx="6624736" cy="1938992"/>
          </a:xfrm>
          <a:prstGeom prst="rect">
            <a:avLst/>
          </a:prstGeom>
          <a:solidFill>
            <a:srgbClr val="FFFFCC"/>
          </a:solidFill>
          <a:ln w="57150">
            <a:solidFill>
              <a:srgbClr val="FF6600"/>
            </a:solidFill>
            <a:prstDash val="sys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Довідка: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стебло – пряме, соковите, …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листки – подовжені, зелені, сизуваті, …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квітка з шести пелюсточок,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з гладкими або хвилястими краями.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163</Words>
  <Application>Microsoft Office PowerPoint</Application>
  <PresentationFormat>Экран (4:3)</PresentationFormat>
  <Paragraphs>35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Опис тюльпана</dc:title>
  <dc:creator>Chernecka Marina</dc:creator>
  <cp:lastModifiedBy>User</cp:lastModifiedBy>
  <cp:revision>26</cp:revision>
  <dcterms:created xsi:type="dcterms:W3CDTF">2011-03-24T11:35:24Z</dcterms:created>
  <dcterms:modified xsi:type="dcterms:W3CDTF">2012-07-26T08:23:09Z</dcterms:modified>
</cp:coreProperties>
</file>