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9" r:id="rId11"/>
    <p:sldId id="272" r:id="rId12"/>
    <p:sldId id="279" r:id="rId13"/>
    <p:sldId id="282" r:id="rId14"/>
    <p:sldId id="283" r:id="rId15"/>
    <p:sldId id="271" r:id="rId16"/>
    <p:sldId id="276" r:id="rId17"/>
    <p:sldId id="278" r:id="rId18"/>
    <p:sldId id="284" r:id="rId19"/>
    <p:sldId id="274" r:id="rId20"/>
    <p:sldId id="277" r:id="rId21"/>
    <p:sldId id="281" r:id="rId22"/>
    <p:sldId id="285" r:id="rId23"/>
    <p:sldId id="275" r:id="rId24"/>
    <p:sldId id="280" r:id="rId25"/>
    <p:sldId id="28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B01C27"/>
    <a:srgbClr val="0000CC"/>
    <a:srgbClr val="0066CC"/>
    <a:srgbClr val="FF99CC"/>
    <a:srgbClr val="B91323"/>
    <a:srgbClr val="CC33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4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09E4C5-B61B-45EF-8946-B1CEC845F54D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886621-87B3-4BDE-8F5F-194025EF6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D554-9984-463A-9F2C-00804F532415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C342-F112-4051-942D-211E9D91A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71CC-EE02-4A53-979E-7DFE2CABA1DD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37EC-4662-4AED-8852-00C119F57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4517-F50A-43FD-8826-8E3564E4EF8E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91F6-D395-4E8C-B076-F9605220D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21BA-58C4-4CED-86EE-995B1DFAB980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A3D4-22B8-400E-9505-2A289166D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0D1F-CC17-43AA-956F-0B499FEE23B8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DD2A-B8F2-4CBB-9C27-C38E0147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2471-5572-4CA5-871E-C03FCD3575C8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1420-F139-44AE-B9FC-B55D15EA6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2D31-FB37-48AA-A4C6-EA7E3EFED7EE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CD43-89E0-4274-A215-F06A4E893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C3DD-E14D-4A55-A74C-AA6A9C0B112B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905F-0465-4795-B558-672C9EC2C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7255-F041-4BC9-B70E-F292789640B4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838B-34EF-4B0A-AF40-05AD5FC62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ACE9-5563-4F18-A8D6-7260C935EBEA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AB1E-5E3F-48F4-A4A2-D0554941E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15B5-A5CD-426C-82DF-66C4587DF4E0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AA3C-FA10-4FD8-9AA2-8C4F95CE4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A2F923-3535-4C03-9610-8A36A5A1E79C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926BB3-49EA-40F9-A23D-D7BD97AE5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iki.rdf.ru/item/1209/" TargetMode="External"/><Relationship Id="rId2" Type="http://schemas.openxmlformats.org/officeDocument/2006/relationships/hyperlink" Target="http://www.faito.ru/pages/eicatalog/3/20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search?q=%D1%80%D0%B8%D1%81%D1%83%D0%BD%D0%BA%D0%B8+%D1%87%D0%B5%D1%85%D0%BE%D0%B2+%D0%B2%D0%B0%D0%BD%D1%8C%D0%BA%D0%B0&amp;h" TargetMode="External"/><Relationship Id="rId5" Type="http://schemas.openxmlformats.org/officeDocument/2006/relationships/hyperlink" Target="http://festival.1september.ru/" TargetMode="External"/><Relationship Id="rId4" Type="http://schemas.openxmlformats.org/officeDocument/2006/relationships/hyperlink" Target="http://www.uchportal.ru/load/32-1-0-582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0770" y="428604"/>
            <a:ext cx="828246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0" dist="50800" dir="19140000" algn="ctr" rotWithShape="0">
                    <a:schemeClr val="tx1"/>
                  </a:outerShdw>
                </a:effectLst>
                <a:latin typeface="+mn-lt"/>
              </a:rPr>
              <a:t>Чехов Антон Павлович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177800" y="249238"/>
            <a:ext cx="8788400" cy="6359525"/>
            <a:chOff x="178563" y="250009"/>
            <a:chExt cx="8786874" cy="635798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8563" y="250009"/>
              <a:ext cx="8786874" cy="6357982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5070" y="286512"/>
              <a:ext cx="8713862" cy="6284975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Picture 2" descr="mso8A7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12000" contrast="18000"/>
          </a:blip>
          <a:srcRect/>
          <a:stretch>
            <a:fillRect/>
          </a:stretch>
        </p:blipFill>
        <p:spPr>
          <a:xfrm>
            <a:off x="571500" y="1785938"/>
            <a:ext cx="4392613" cy="3714750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1071563" y="500063"/>
            <a:ext cx="692943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вот первые сборники рассказов А.П.Чехова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2575" y="1285860"/>
            <a:ext cx="380918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Псевдонимы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А. П. Чехова: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Антоша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Чехонте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Врач без пациентов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Человек без селезёнки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Г.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Балдастов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Брат моего брата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Анче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1000100" y="285728"/>
            <a:ext cx="7286675" cy="5643565"/>
            <a:chOff x="1000073" y="285706"/>
            <a:chExt cx="7286726" cy="564360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357961" y="1714476"/>
              <a:ext cx="1928838" cy="1446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?</a:t>
              </a:r>
              <a:endParaRPr lang="ru-RU" sz="8800" dirty="0">
                <a:latin typeface="+mn-lt"/>
              </a:endParaRPr>
            </a:p>
          </p:txBody>
        </p:sp>
        <p:pic>
          <p:nvPicPr>
            <p:cNvPr id="19461" name="Рисунок 11" descr="Chehov011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00073" y="285706"/>
              <a:ext cx="4829275" cy="5643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000100" y="285728"/>
            <a:ext cx="4786312" cy="5643562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9"/>
          <p:cNvGrpSpPr>
            <a:grpSpLocks/>
          </p:cNvGrpSpPr>
          <p:nvPr/>
        </p:nvGrpSpPr>
        <p:grpSpPr bwMode="auto">
          <a:xfrm>
            <a:off x="4071938" y="428625"/>
            <a:ext cx="4143375" cy="6000750"/>
            <a:chOff x="2428860" y="857232"/>
            <a:chExt cx="4143404" cy="6000768"/>
          </a:xfrm>
        </p:grpSpPr>
        <p:pic>
          <p:nvPicPr>
            <p:cNvPr id="16389" name="Рисунок 8" descr="0000149256-preview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00298" y="928670"/>
              <a:ext cx="4000528" cy="585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428860" y="857232"/>
              <a:ext cx="4143404" cy="6000768"/>
            </a:xfrm>
            <a:prstGeom prst="rect">
              <a:avLst/>
            </a:prstGeom>
            <a:noFill/>
            <a:ln w="57150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14282" y="357166"/>
            <a:ext cx="35719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А.П.Чехов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«Ванька»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25" y="3286125"/>
            <a:ext cx="3429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+mn-lt"/>
              </a:rPr>
              <a:t>Старинная открытка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+mn-lt"/>
              </a:rPr>
              <a:t>к рассказу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Елена\Рабочий стол\Чехов\ef1023d898c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857232"/>
            <a:ext cx="850112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Словарно-орфографическая работа. </a:t>
            </a:r>
            <a:endParaRPr lang="ru-RU" sz="3200" dirty="0" smtClean="0">
              <a:solidFill>
                <a:srgbClr val="C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Ледник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погреб для хранения продуктов.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Выволочка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наказание.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Шпандырь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специальный сапожный ремень, кнут.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Подпасок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помощник пастуха.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Клирос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место для певчих в церкви перед иконостасом.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Намедни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вчера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2910" y="14285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Иллюстрации к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рассказу «Ванька»</a:t>
            </a:r>
            <a:endParaRPr lang="ru-RU" sz="3600" dirty="0">
              <a:latin typeface="+mn-lt"/>
            </a:endParaRPr>
          </a:p>
        </p:txBody>
      </p:sp>
      <p:pic>
        <p:nvPicPr>
          <p:cNvPr id="18435" name="Рисунок 11" descr="larina_anq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928688"/>
            <a:ext cx="6786562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214438" y="928688"/>
            <a:ext cx="6786562" cy="5715000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Рисунок 17" descr="larina_anq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928687"/>
            <a:ext cx="6786562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214438" y="928688"/>
            <a:ext cx="6786562" cy="5715000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4285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Иллюстрации к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рассказу «Ванька»</a:t>
            </a:r>
            <a:endParaRPr lang="ru-RU" sz="3600" dirty="0">
              <a:latin typeface="+mn-lt"/>
            </a:endParaRPr>
          </a:p>
        </p:txBody>
      </p:sp>
      <p:pic>
        <p:nvPicPr>
          <p:cNvPr id="22531" name="Рисунок 11" descr="img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977900"/>
            <a:ext cx="55721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36700" y="928688"/>
            <a:ext cx="5643563" cy="5786437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285728"/>
            <a:ext cx="7429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Иллюстрации к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рассказу «Ванька»</a:t>
            </a:r>
            <a:endParaRPr lang="ru-RU" sz="3600" dirty="0">
              <a:latin typeface="+mn-lt"/>
            </a:endParaRPr>
          </a:p>
        </p:txBody>
      </p:sp>
      <p:pic>
        <p:nvPicPr>
          <p:cNvPr id="23555" name="Рисунок 7" descr="img0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357313"/>
            <a:ext cx="69294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3000" y="1285875"/>
            <a:ext cx="7072313" cy="4500563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Documents and Settings\Елена\Рабочий стол\Чехов\224064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4762500" cy="3590925"/>
          </a:xfrm>
          <a:prstGeom prst="rect">
            <a:avLst/>
          </a:prstGeom>
          <a:noFill/>
        </p:spPr>
      </p:pic>
      <p:pic>
        <p:nvPicPr>
          <p:cNvPr id="37891" name="Picture 3" descr="C:\Documents and Settings\Елена\Рабочий стол\Чехов\up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661907"/>
            <a:ext cx="4929190" cy="31960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785794"/>
            <a:ext cx="2500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46308" y="1411586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4857760"/>
            <a:ext cx="214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71471" y="4286256"/>
            <a:ext cx="2337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3273" y="5287447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2234684"/>
            <a:ext cx="1037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4285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Иллюстрации к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рассказу «Ванька»</a:t>
            </a:r>
            <a:endParaRPr lang="ru-RU" sz="36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785813"/>
            <a:ext cx="8715375" cy="5786437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08" name="Группа 9"/>
          <p:cNvGrpSpPr>
            <a:grpSpLocks/>
          </p:cNvGrpSpPr>
          <p:nvPr/>
        </p:nvGrpSpPr>
        <p:grpSpPr bwMode="auto">
          <a:xfrm>
            <a:off x="265113" y="833438"/>
            <a:ext cx="8643937" cy="5715000"/>
            <a:chOff x="-190610" y="880982"/>
            <a:chExt cx="9286907" cy="5715040"/>
          </a:xfrm>
        </p:grpSpPr>
        <p:pic>
          <p:nvPicPr>
            <p:cNvPr id="21509" name="Рисунок 8" descr="img004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90610" y="880982"/>
              <a:ext cx="4000528" cy="571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Рисунок 7" descr="214644710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09885" y="880982"/>
              <a:ext cx="5286412" cy="570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1"/>
          <p:cNvGrpSpPr>
            <a:grpSpLocks/>
          </p:cNvGrpSpPr>
          <p:nvPr/>
        </p:nvGrpSpPr>
        <p:grpSpPr bwMode="auto">
          <a:xfrm>
            <a:off x="214313" y="357188"/>
            <a:ext cx="4794250" cy="6143625"/>
            <a:chOff x="214282" y="357166"/>
            <a:chExt cx="4794004" cy="6143668"/>
          </a:xfrm>
        </p:grpSpPr>
        <p:pic>
          <p:nvPicPr>
            <p:cNvPr id="3076" name="Рисунок 3" descr="ChekhovGl_1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2" y="357166"/>
              <a:ext cx="4794004" cy="6143668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14282" y="357166"/>
              <a:ext cx="4786066" cy="6143668"/>
            </a:xfrm>
            <a:prstGeom prst="rect">
              <a:avLst/>
            </a:prstGeom>
            <a:noFill/>
            <a:ln w="57150" cmpd="tri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C00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059227" y="1142984"/>
            <a:ext cx="4084773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А.П.Чехов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(1860 – 1904)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8"/>
          <p:cNvGrpSpPr>
            <a:grpSpLocks/>
          </p:cNvGrpSpPr>
          <p:nvPr/>
        </p:nvGrpSpPr>
        <p:grpSpPr bwMode="auto">
          <a:xfrm>
            <a:off x="642910" y="0"/>
            <a:ext cx="5643602" cy="5500702"/>
            <a:chOff x="1226373" y="142852"/>
            <a:chExt cx="6861504" cy="625387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57289" y="142852"/>
              <a:ext cx="6643734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Иллюстрации к рассказу</a:t>
              </a:r>
              <a:endParaRPr lang="ru-RU" sz="3600" dirty="0">
                <a:latin typeface="+mn-lt"/>
              </a:endParaRPr>
            </a:p>
          </p:txBody>
        </p:sp>
        <p:pic>
          <p:nvPicPr>
            <p:cNvPr id="26629" name="Рисунок 7" descr="oboi3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26373" y="1442338"/>
              <a:ext cx="6861504" cy="4954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642910" y="1142984"/>
            <a:ext cx="5715022" cy="4357703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071678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14285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Иллюстрации к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рассказу «Ванька»</a:t>
            </a:r>
            <a:endParaRPr lang="ru-RU" sz="3600" dirty="0">
              <a:latin typeface="+mn-lt"/>
            </a:endParaRPr>
          </a:p>
        </p:txBody>
      </p:sp>
      <p:grpSp>
        <p:nvGrpSpPr>
          <p:cNvPr id="24579" name="Группа 13"/>
          <p:cNvGrpSpPr>
            <a:grpSpLocks/>
          </p:cNvGrpSpPr>
          <p:nvPr/>
        </p:nvGrpSpPr>
        <p:grpSpPr bwMode="auto">
          <a:xfrm>
            <a:off x="642938" y="928688"/>
            <a:ext cx="8072437" cy="5572125"/>
            <a:chOff x="1214414" y="928670"/>
            <a:chExt cx="7643864" cy="5072098"/>
          </a:xfrm>
        </p:grpSpPr>
        <p:pic>
          <p:nvPicPr>
            <p:cNvPr id="24581" name="Рисунок 8" descr="img007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0800000">
              <a:off x="4929189" y="928670"/>
              <a:ext cx="3929089" cy="507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Рисунок 12" descr="img008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14414" y="928671"/>
              <a:ext cx="3714776" cy="5072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642938" y="879475"/>
            <a:ext cx="8072437" cy="5643563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Елена\Рабочий стол\Чехов\14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14398"/>
            <a:ext cx="7429552" cy="52149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428604"/>
            <a:ext cx="51103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Б. Кустодиев «ЗИМА»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89" y="142852"/>
            <a:ext cx="66437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Иллюстрации к рассказу</a:t>
            </a:r>
            <a:endParaRPr lang="ru-RU" sz="3600" dirty="0">
              <a:latin typeface="+mn-lt"/>
            </a:endParaRPr>
          </a:p>
        </p:txBody>
      </p:sp>
      <p:pic>
        <p:nvPicPr>
          <p:cNvPr id="25603" name="Рисунок 8" descr="19228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6263" y="917575"/>
            <a:ext cx="540385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38" y="857250"/>
            <a:ext cx="5500687" cy="5786438"/>
          </a:xfrm>
          <a:prstGeom prst="rect">
            <a:avLst/>
          </a:prstGeom>
          <a:noFill/>
          <a:ln w="571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podp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864393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8275" y="188913"/>
            <a:ext cx="8715375" cy="6429375"/>
          </a:xfrm>
          <a:prstGeom prst="rect">
            <a:avLst/>
          </a:prstGeom>
          <a:noFill/>
          <a:ln w="38100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</a:t>
            </a:r>
            <a:r>
              <a:rPr lang="en-US" dirty="0" smtClean="0">
                <a:hlinkClick r:id="rId3"/>
              </a:rPr>
              <a:t>http://viki.rdf.ru/item/1209/</a:t>
            </a:r>
            <a:r>
              <a:rPr lang="en-US" dirty="0" smtClean="0">
                <a:hlinkClick r:id="rId2"/>
              </a:rPr>
              <a:t>p</a:t>
            </a:r>
            <a:r>
              <a:rPr lang="en-US" dirty="0" smtClean="0">
                <a:hlinkClick r:id="rId2"/>
              </a:rPr>
              <a:t>://www.faito</a:t>
            </a:r>
            <a:r>
              <a:rPr lang="en-US" dirty="0" smtClean="0">
                <a:hlinkClick r:id="rId2"/>
              </a:rPr>
              <a:t>.</a:t>
            </a:r>
            <a:endParaRPr lang="ru-RU" dirty="0" smtClean="0">
              <a:hlinkClick r:id="rId2"/>
            </a:endParaRPr>
          </a:p>
          <a:p>
            <a:r>
              <a:rPr lang="en-US" dirty="0" err="1" smtClean="0">
                <a:hlinkClick r:id="rId2"/>
              </a:rPr>
              <a:t>ru</a:t>
            </a:r>
            <a:r>
              <a:rPr lang="en-US" dirty="0" smtClean="0">
                <a:hlinkClick r:id="rId2"/>
              </a:rPr>
              <a:t>/pages/</a:t>
            </a:r>
            <a:r>
              <a:rPr lang="en-US" dirty="0" err="1" smtClean="0">
                <a:hlinkClick r:id="rId2"/>
              </a:rPr>
              <a:t>eicatalog</a:t>
            </a:r>
            <a:r>
              <a:rPr lang="en-US" dirty="0" smtClean="0">
                <a:hlinkClick r:id="rId2"/>
              </a:rPr>
              <a:t>/3/203/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www.uchportal.ru/load/32-1-0-5823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festival.1september.ru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http://www.google.ru/search?q=</a:t>
            </a:r>
            <a:r>
              <a:rPr lang="ru-RU" dirty="0" err="1" smtClean="0">
                <a:hlinkClick r:id="rId6"/>
              </a:rPr>
              <a:t>рисунки+чехов+ванька&amp;</a:t>
            </a:r>
            <a:r>
              <a:rPr lang="en-US" smtClean="0">
                <a:hlinkClick r:id="rId6"/>
              </a:rPr>
              <a:t>h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357166"/>
            <a:ext cx="34820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Биография</a:t>
            </a:r>
          </a:p>
        </p:txBody>
      </p:sp>
      <p:grpSp>
        <p:nvGrpSpPr>
          <p:cNvPr id="4099" name="Группа 16"/>
          <p:cNvGrpSpPr>
            <a:grpSpLocks/>
          </p:cNvGrpSpPr>
          <p:nvPr/>
        </p:nvGrpSpPr>
        <p:grpSpPr bwMode="auto">
          <a:xfrm>
            <a:off x="177800" y="214313"/>
            <a:ext cx="8788400" cy="6429375"/>
            <a:chOff x="178563" y="214290"/>
            <a:chExt cx="8786874" cy="64294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8563" y="214290"/>
              <a:ext cx="8786874" cy="6429420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5070" y="250802"/>
              <a:ext cx="8713862" cy="6357983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15070" y="214290"/>
              <a:ext cx="8713862" cy="6357981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00"/>
                </a:solidFill>
              </a:endParaRPr>
            </a:p>
          </p:txBody>
        </p:sp>
      </p:grp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857250" y="142875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8625" y="1143000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dist="38100" algn="tl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А.П. Чехов родился 17 января 1860 года в Таганроге. </a:t>
            </a:r>
          </a:p>
        </p:txBody>
      </p:sp>
      <p:pic>
        <p:nvPicPr>
          <p:cNvPr id="4102" name="Рисунок 13" descr="7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1714500"/>
            <a:ext cx="72151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928813" y="5643563"/>
            <a:ext cx="6000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Дом, в котором родился А.П.Чехов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2175" y="1665288"/>
            <a:ext cx="7286625" cy="38576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15313" cy="2143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Отец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, Павел Егорович,</a:t>
            </a:r>
            <a:r>
              <a:rPr lang="ru-RU" dirty="0" smtClean="0">
                <a:effectLst>
                  <a:outerShdw blurRad="38100" dist="38100" dir="2700000" algn="tl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глубоко верующий человек, владел небольшой бакалейной лавкой, но впоследствии разорился.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800" y="214313"/>
            <a:ext cx="8788400" cy="6357937"/>
          </a:xfrm>
          <a:prstGeom prst="rect">
            <a:avLst/>
          </a:prstGeom>
          <a:noFill/>
          <a:ln w="1905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250825"/>
            <a:ext cx="8715375" cy="6286500"/>
          </a:xfrm>
          <a:prstGeom prst="rect">
            <a:avLst/>
          </a:prstGeom>
          <a:noFill/>
          <a:ln w="1905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149" name="Группа 10"/>
          <p:cNvGrpSpPr>
            <a:grpSpLocks/>
          </p:cNvGrpSpPr>
          <p:nvPr/>
        </p:nvGrpSpPr>
        <p:grpSpPr bwMode="auto">
          <a:xfrm>
            <a:off x="1000125" y="2286000"/>
            <a:ext cx="2714625" cy="3143250"/>
            <a:chOff x="5892174" y="2380290"/>
            <a:chExt cx="2714644" cy="3143272"/>
          </a:xfrm>
        </p:grpSpPr>
        <p:pic>
          <p:nvPicPr>
            <p:cNvPr id="6154" name="Picture 5" descr="chehov_pe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929322" y="2428868"/>
              <a:ext cx="2642943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5892174" y="2380290"/>
              <a:ext cx="2714644" cy="314327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6150" name="Рисунок 14" descr="taganrog_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214563"/>
            <a:ext cx="3714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464050" y="2165350"/>
            <a:ext cx="3786188" cy="35004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28688" y="5500688"/>
            <a:ext cx="2857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Отец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Павел Егорович Чехов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250" y="5786438"/>
            <a:ext cx="4071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Бакалейная лавка в Таганроге</a:t>
            </a:r>
            <a:endParaRPr lang="ru-RU" sz="2000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571500"/>
            <a:ext cx="82153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А.П.Чехов помогал отцу  петь в церковном хоре.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800" y="214313"/>
            <a:ext cx="8788400" cy="6357937"/>
          </a:xfrm>
          <a:prstGeom prst="rect">
            <a:avLst/>
          </a:prstGeom>
          <a:noFill/>
          <a:ln w="1905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250825"/>
            <a:ext cx="8715375" cy="6286500"/>
          </a:xfrm>
          <a:prstGeom prst="rect">
            <a:avLst/>
          </a:prstGeom>
          <a:noFill/>
          <a:ln w="1905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173" name="Группа 9"/>
          <p:cNvGrpSpPr>
            <a:grpSpLocks/>
          </p:cNvGrpSpPr>
          <p:nvPr/>
        </p:nvGrpSpPr>
        <p:grpSpPr bwMode="auto">
          <a:xfrm>
            <a:off x="1500188" y="1500188"/>
            <a:ext cx="6240462" cy="4179887"/>
            <a:chOff x="1631612" y="1417306"/>
            <a:chExt cx="6240824" cy="4180552"/>
          </a:xfrm>
        </p:grpSpPr>
        <p:pic>
          <p:nvPicPr>
            <p:cNvPr id="7176" name="Рисунок 7" descr="sahalin1_13big.jpg"/>
            <p:cNvPicPr>
              <a:picLocks noChangeAspect="1"/>
            </p:cNvPicPr>
            <p:nvPr/>
          </p:nvPicPr>
          <p:blipFill>
            <a:blip r:embed="rId2" cstate="email"/>
            <a:srcRect t="7944" r="974"/>
            <a:stretch>
              <a:fillRect/>
            </a:stretch>
          </p:blipFill>
          <p:spPr bwMode="auto">
            <a:xfrm>
              <a:off x="1643042" y="1428736"/>
              <a:ext cx="6215106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631612" y="1417306"/>
              <a:ext cx="6240824" cy="418055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77800" y="177800"/>
            <a:ext cx="8788400" cy="6357938"/>
          </a:xfrm>
          <a:prstGeom prst="rect">
            <a:avLst/>
          </a:prstGeom>
          <a:noFill/>
          <a:ln w="1905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214313"/>
            <a:ext cx="8715375" cy="6286500"/>
          </a:xfrm>
          <a:prstGeom prst="rect">
            <a:avLst/>
          </a:prstGeom>
          <a:noFill/>
          <a:ln w="1905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6"/>
          <p:cNvGrpSpPr>
            <a:grpSpLocks/>
          </p:cNvGrpSpPr>
          <p:nvPr/>
        </p:nvGrpSpPr>
        <p:grpSpPr bwMode="auto">
          <a:xfrm>
            <a:off x="177800" y="214313"/>
            <a:ext cx="8788400" cy="6357937"/>
            <a:chOff x="178563" y="214290"/>
            <a:chExt cx="8786874" cy="635798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8563" y="214290"/>
              <a:ext cx="8786874" cy="6357982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5070" y="250802"/>
              <a:ext cx="8713862" cy="6286544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5070" y="214290"/>
              <a:ext cx="8713862" cy="6286544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8195" name="Picture 6" descr="2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714500"/>
            <a:ext cx="74168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71750" y="5857875"/>
            <a:ext cx="6072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Таганрогский театр времен Чехова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813" y="500063"/>
            <a:ext cx="77866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сцене таганрогского театра Чехов впервые увидел пьесы Шекспира, Островского, Гоголя. Антоша увлекается театром, а дома разыгрывает с братьями спектакли, пишет сценки, сказки в стихах</a:t>
            </a:r>
            <a:endParaRPr lang="ru-RU" sz="2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1213" y="1689100"/>
            <a:ext cx="7500937" cy="40005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5"/>
          <p:cNvGrpSpPr>
            <a:grpSpLocks/>
          </p:cNvGrpSpPr>
          <p:nvPr/>
        </p:nvGrpSpPr>
        <p:grpSpPr bwMode="auto">
          <a:xfrm>
            <a:off x="177800" y="249238"/>
            <a:ext cx="8788400" cy="6359525"/>
            <a:chOff x="178563" y="250009"/>
            <a:chExt cx="8786874" cy="635798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8563" y="250009"/>
              <a:ext cx="8786874" cy="6357982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5070" y="286512"/>
              <a:ext cx="8713862" cy="6284975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71500" y="107156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723900" y="122396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876300" y="137636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500063"/>
            <a:ext cx="8001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1878 году семья Чеховых перебралась в Москву. Антон остался в Таганроге один заканчивать гимназию. На жизнь он зарабатывает случайными уроками. Это были годы неотступной бедности.</a:t>
            </a:r>
          </a:p>
        </p:txBody>
      </p:sp>
      <p:grpSp>
        <p:nvGrpSpPr>
          <p:cNvPr id="9223" name="Группа 10"/>
          <p:cNvGrpSpPr>
            <a:grpSpLocks/>
          </p:cNvGrpSpPr>
          <p:nvPr/>
        </p:nvGrpSpPr>
        <p:grpSpPr bwMode="auto">
          <a:xfrm>
            <a:off x="785813" y="1614488"/>
            <a:ext cx="3500437" cy="4572000"/>
            <a:chOff x="241559" y="770969"/>
            <a:chExt cx="4032250" cy="4817708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41559" y="5167128"/>
              <a:ext cx="4032250" cy="42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Чехов – гимназист. 1874 г.</a:t>
              </a:r>
            </a:p>
          </p:txBody>
        </p:sp>
        <p:pic>
          <p:nvPicPr>
            <p:cNvPr id="9230" name="Picture 6" descr="5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0722" y="770969"/>
              <a:ext cx="3296465" cy="4245624"/>
            </a:xfrm>
            <a:prstGeom prst="rect">
              <a:avLst/>
            </a:prstGeom>
            <a:noFill/>
            <a:ln w="19050">
              <a:solidFill>
                <a:srgbClr val="321100"/>
              </a:solidFill>
              <a:miter lim="800000"/>
              <a:headEnd/>
              <a:tailEnd/>
            </a:ln>
          </p:spPr>
        </p:pic>
      </p:grpSp>
      <p:grpSp>
        <p:nvGrpSpPr>
          <p:cNvPr id="9224" name="Группа 13"/>
          <p:cNvGrpSpPr>
            <a:grpSpLocks/>
          </p:cNvGrpSpPr>
          <p:nvPr/>
        </p:nvGrpSpPr>
        <p:grpSpPr bwMode="auto">
          <a:xfrm>
            <a:off x="4357688" y="1571625"/>
            <a:ext cx="4032250" cy="4922838"/>
            <a:chOff x="4286248" y="1643050"/>
            <a:chExt cx="4032250" cy="4851290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286248" y="5787219"/>
              <a:ext cx="4032250" cy="70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А.П. Чехов в год окончания гимназии</a:t>
              </a:r>
            </a:p>
          </p:txBody>
        </p:sp>
        <p:pic>
          <p:nvPicPr>
            <p:cNvPr id="9228" name="Picture 6" descr="3ф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29124" y="1643050"/>
              <a:ext cx="3462531" cy="4021147"/>
            </a:xfrm>
            <a:prstGeom prst="rect">
              <a:avLst/>
            </a:prstGeom>
            <a:noFill/>
            <a:ln w="19050">
              <a:solidFill>
                <a:srgbClr val="321100"/>
              </a:solidFill>
              <a:miter lim="800000"/>
              <a:headEnd/>
              <a:tailEnd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1049338" y="1560513"/>
            <a:ext cx="2928937" cy="41433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86275" y="1571625"/>
            <a:ext cx="3500438" cy="407193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3"/>
          <p:cNvGrpSpPr>
            <a:grpSpLocks/>
          </p:cNvGrpSpPr>
          <p:nvPr/>
        </p:nvGrpSpPr>
        <p:grpSpPr bwMode="auto">
          <a:xfrm>
            <a:off x="177800" y="249238"/>
            <a:ext cx="8788400" cy="6359525"/>
            <a:chOff x="178563" y="250009"/>
            <a:chExt cx="8786874" cy="635798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8563" y="250009"/>
              <a:ext cx="8786874" cy="6357982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5070" y="286512"/>
              <a:ext cx="8713862" cy="6284975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00063" y="500063"/>
            <a:ext cx="80724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1879 Чехов поступает в Московский университет, где получает диплом врача, однако главным делом его жизни еще во время учебы становится литература.</a:t>
            </a:r>
          </a:p>
        </p:txBody>
      </p:sp>
      <p:pic>
        <p:nvPicPr>
          <p:cNvPr id="11268" name="Рисунок 12" descr="chehov_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928813"/>
            <a:ext cx="30718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3" descr="lc1-145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928813"/>
            <a:ext cx="32861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8625" y="6072188"/>
            <a:ext cx="8501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А.П.Чехов в годы учебы на медицинском факультете Московского университета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57750" y="1928813"/>
            <a:ext cx="3286125" cy="39290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01738" y="1928813"/>
            <a:ext cx="3084512" cy="39274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3"/>
          <p:cNvGrpSpPr>
            <a:grpSpLocks/>
          </p:cNvGrpSpPr>
          <p:nvPr/>
        </p:nvGrpSpPr>
        <p:grpSpPr bwMode="auto">
          <a:xfrm>
            <a:off x="177800" y="249238"/>
            <a:ext cx="8788400" cy="6359525"/>
            <a:chOff x="178563" y="250009"/>
            <a:chExt cx="8786874" cy="635798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8563" y="250009"/>
              <a:ext cx="8786874" cy="6357982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5070" y="286512"/>
              <a:ext cx="8713862" cy="6284975"/>
            </a:xfrm>
            <a:prstGeom prst="rect">
              <a:avLst/>
            </a:prstGeom>
            <a:noFill/>
            <a:ln w="19050" cmpd="thinThick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5813" y="642938"/>
            <a:ext cx="7072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Всем известны рассказы А.П.Чехова</a:t>
            </a:r>
          </a:p>
        </p:txBody>
      </p:sp>
      <p:pic>
        <p:nvPicPr>
          <p:cNvPr id="8" name="Рисунок 7" descr="10010039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660525"/>
            <a:ext cx="235743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0010836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1677988"/>
            <a:ext cx="24288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a6cf4179cca68d7c9a6006a2cee9aaa8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1677988"/>
            <a:ext cx="24288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294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ы</cp:lastModifiedBy>
  <cp:revision>57</cp:revision>
  <dcterms:created xsi:type="dcterms:W3CDTF">2009-10-19T16:25:16Z</dcterms:created>
  <dcterms:modified xsi:type="dcterms:W3CDTF">2012-02-26T10:02:56Z</dcterms:modified>
</cp:coreProperties>
</file>