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299" r:id="rId4"/>
    <p:sldId id="259" r:id="rId5"/>
    <p:sldId id="280" r:id="rId6"/>
    <p:sldId id="300" r:id="rId7"/>
    <p:sldId id="294" r:id="rId8"/>
    <p:sldId id="293" r:id="rId9"/>
    <p:sldId id="292" r:id="rId10"/>
    <p:sldId id="307" r:id="rId11"/>
    <p:sldId id="302" r:id="rId12"/>
    <p:sldId id="304" r:id="rId13"/>
    <p:sldId id="305" r:id="rId14"/>
    <p:sldId id="306" r:id="rId15"/>
    <p:sldId id="260" r:id="rId16"/>
    <p:sldId id="28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70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smos.ucoz.ru/_ld/3/342_LNU.mp3" TargetMode="External"/><Relationship Id="rId3" Type="http://schemas.openxmlformats.org/officeDocument/2006/relationships/hyperlink" Target="http://fotki.yandex.ru/users/ver-bu2011/view/707528/?page=0" TargetMode="External"/><Relationship Id="rId7" Type="http://schemas.openxmlformats.org/officeDocument/2006/relationships/hyperlink" Target="http://moy27.ucoz.ru/index/kosmos_vchera_segodnja_zavtra/0-47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sianwill.org/Valentina-Tereshkova" TargetMode="External"/><Relationship Id="rId5" Type="http://schemas.openxmlformats.org/officeDocument/2006/relationships/hyperlink" Target="http://www.ecofauna.org/node/260-" TargetMode="External"/><Relationship Id="rId4" Type="http://schemas.openxmlformats.org/officeDocument/2006/relationships/hyperlink" Target="http://wish-to-fly-up.livejournal.com/7403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102;&#1076;&#1084;&#1080;&#1083;&#1072;\Desktop\&#1089;&#1077;&#1084;&#1080;&#1085;&#1072;&#1088;%2011.12\&#1091;&#1088;&#1086;&#1082;\&#1089;&#1090;&#1072;&#1088;&#1090;%20&#1088;&#1072;&#1082;&#1077;&#1090;&#1099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media" Target="file:///C:\Documents%20and%20Settings\User\&#1056;&#1072;&#1073;&#1086;&#1095;&#1080;&#1081;%20&#1089;&#1090;&#1086;&#1083;\&#1091;&#1088;&#1086;&#1082;\&#1089;&#1090;&#1072;&#1088;&#1090;%20&#1088;&#1072;&#1082;&#1077;&#1090;&#1099;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07154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УРОК  МАТЕМАТИКИ ВО 2 КЛАССЕ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928934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Название компонентов и результата  деления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71488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Подготовила: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МБОУ </a:t>
            </a:r>
            <a:r>
              <a:rPr lang="ru-RU" i="1" dirty="0" err="1" smtClean="0">
                <a:solidFill>
                  <a:srgbClr val="7030A0"/>
                </a:solidFill>
              </a:rPr>
              <a:t>Ялкынской</a:t>
            </a:r>
            <a:r>
              <a:rPr lang="ru-RU" i="1" dirty="0" smtClean="0">
                <a:solidFill>
                  <a:srgbClr val="7030A0"/>
                </a:solidFill>
              </a:rPr>
              <a:t> СОШ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Алексеевского муниципального района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Республики Татарстан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БОЧКАРЕВА Л.Н.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543296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ПРЕДМЕТ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КТО?  ЧТО?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Космонавт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Ракета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Звезда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Метеорит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dirty="0" err="1" smtClean="0">
                <a:solidFill>
                  <a:srgbClr val="7030A0"/>
                </a:solidFill>
              </a:rPr>
              <a:t>изуч</a:t>
            </a: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</a:rPr>
              <a:t>ает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летит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г о </a:t>
            </a:r>
            <a:r>
              <a:rPr lang="ru-RU" sz="5400" b="1" dirty="0" err="1" smtClean="0">
                <a:solidFill>
                  <a:srgbClr val="7030A0"/>
                </a:solidFill>
              </a:rPr>
              <a:t>р</a:t>
            </a:r>
            <a:r>
              <a:rPr lang="ru-RU" sz="5400" b="1" dirty="0" smtClean="0">
                <a:solidFill>
                  <a:srgbClr val="7030A0"/>
                </a:solidFill>
              </a:rPr>
              <a:t> и т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падает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929322" y="1000108"/>
            <a:ext cx="857256" cy="85725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357686" y="1785926"/>
            <a:ext cx="1000132" cy="10715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357686" y="2857496"/>
            <a:ext cx="857256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г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43636" y="1285860"/>
            <a:ext cx="428628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3438" y="2214554"/>
            <a:ext cx="500066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72000" y="3143248"/>
            <a:ext cx="500066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357818" y="5072074"/>
            <a:ext cx="78581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3714744" y="5000636"/>
            <a:ext cx="78581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929190" y="2857496"/>
            <a:ext cx="78581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72066" y="3143248"/>
            <a:ext cx="428628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9058" y="0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ДЕЛАЕТ?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ДЕЙСТВИЕ ПРЕДМЕТА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14348" y="714356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Запишите числовое выражение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Black" pitchFamily="34" charset="0"/>
              </a:rPr>
              <a:t>     А) Делимое 6, делитель 3. Найдите частное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Black" pitchFamily="34" charset="0"/>
              </a:rPr>
              <a:t>    Б) Найдите частное чисел 12 и 6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3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6386432" y="4170678"/>
            <a:ext cx="1621018" cy="1277709"/>
          </a:xfrm>
          <a:prstGeom prst="rect">
            <a:avLst/>
          </a:prstGeom>
          <a:noFill/>
        </p:spPr>
      </p:pic>
      <p:pic>
        <p:nvPicPr>
          <p:cNvPr id="24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561496" y="4237119"/>
            <a:ext cx="2324855" cy="1813679"/>
          </a:xfrm>
          <a:prstGeom prst="rect">
            <a:avLst/>
          </a:prstGeom>
          <a:noFill/>
        </p:spPr>
      </p:pic>
      <p:pic>
        <p:nvPicPr>
          <p:cNvPr id="25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3379925" y="4760430"/>
            <a:ext cx="1621018" cy="1242498"/>
          </a:xfrm>
          <a:prstGeom prst="rect">
            <a:avLst/>
          </a:prstGeom>
          <a:noFill/>
        </p:spPr>
      </p:pic>
      <p:pic>
        <p:nvPicPr>
          <p:cNvPr id="26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3532325" y="4912830"/>
            <a:ext cx="1621018" cy="12424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55764 0.6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3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469 0.4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23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2813 0.3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7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8906 0.3044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build="allAtOnce" animBg="1"/>
      <p:bldP spid="15" grpId="0" build="allAtOnce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Картинка 232 из 159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91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728" y="714356"/>
            <a:ext cx="635798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№ 1, стр. 88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№ 2, стр.88</a:t>
            </a:r>
          </a:p>
        </p:txBody>
      </p:sp>
      <p:pic>
        <p:nvPicPr>
          <p:cNvPr id="7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1378">
            <a:off x="210454" y="1798789"/>
            <a:ext cx="5689462" cy="419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Картинка 232 из 159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02"/>
            <a:ext cx="9144000" cy="68691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57290" y="500042"/>
            <a:ext cx="6357982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14 : 2 = 7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 * 7 = 14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7 * 2 = 14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1378">
            <a:off x="1257645" y="2901666"/>
            <a:ext cx="4414449" cy="2382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Картинка 232 из 159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02"/>
            <a:ext cx="9144000" cy="68691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57290" y="1571612"/>
            <a:ext cx="635798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18 : 3 = 6     15 : 3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Картинка 232 из 159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02"/>
            <a:ext cx="9144000" cy="68691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728" y="714356"/>
            <a:ext cx="63579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5984" y="1643050"/>
            <a:ext cx="507209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Окрашен </a:t>
            </a:r>
            <a:r>
              <a:rPr lang="ru-RU" sz="3600" dirty="0" smtClean="0"/>
              <a:t>космос в чёрный цвет,</a:t>
            </a:r>
            <a:br>
              <a:rPr lang="ru-RU" sz="3600" dirty="0" smtClean="0"/>
            </a:br>
            <a:r>
              <a:rPr lang="ru-RU" sz="3600" dirty="0" smtClean="0"/>
              <a:t>Поскольку атмосферы нет,</a:t>
            </a:r>
            <a:br>
              <a:rPr lang="ru-RU" sz="3600" dirty="0" smtClean="0"/>
            </a:br>
            <a:r>
              <a:rPr lang="ru-RU" sz="3600" dirty="0" smtClean="0"/>
              <a:t>Ни ночи нет, ни дня.</a:t>
            </a:r>
            <a:br>
              <a:rPr lang="ru-RU" sz="3600" dirty="0" smtClean="0"/>
            </a:br>
            <a:r>
              <a:rPr lang="ru-RU" sz="3600" dirty="0" smtClean="0"/>
              <a:t>А нам нужна Земля.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космос в чёрный цвет,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5329246" cy="1643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ОСТАЛИСЬ ВОПРОСЫ ПОСЛЕ УРОКА –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№1, стр.90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88" name="Picture 4" descr="Картинка 1 из 6694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1142984"/>
            <a:ext cx="1928826" cy="1958349"/>
          </a:xfrm>
          <a:prstGeom prst="rect">
            <a:avLst/>
          </a:prstGeom>
          <a:noFill/>
        </p:spPr>
      </p:pic>
      <p:pic>
        <p:nvPicPr>
          <p:cNvPr id="17" name="Picture 4" descr="Картинка 1 из 6694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57950" y="3071810"/>
            <a:ext cx="1857388" cy="1885817"/>
          </a:xfrm>
          <a:prstGeom prst="rect">
            <a:avLst/>
          </a:prstGeom>
          <a:noFill/>
        </p:spPr>
      </p:pic>
      <p:pic>
        <p:nvPicPr>
          <p:cNvPr id="18" name="Picture 4" descr="Картинка 1 из 6694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388" y="4786322"/>
            <a:ext cx="1857388" cy="188581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1472" y="3429000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ПОНЯЛ ТЕМУ –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№2, стр.90</a:t>
            </a:r>
            <a:endParaRPr lang="ru-RU" sz="4400" b="1" i="1" dirty="0" smtClean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4786322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ВСЁ ПОНЯТНО, МОГУ ОБЪЯСНИТЬ –         	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№6, стр.90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285728"/>
            <a:ext cx="477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РЕФЛЕКСИЯ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СПАСИБО ЗА УРОК 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5" descr="newy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14620"/>
            <a:ext cx="3148030" cy="3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СПИСОК ИСПОЛЬЗУЕМЫХ РЕСУРСОВ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http://fotki.yandex.ru/users/ver-bu2011/view/707528/?page=0</a:t>
            </a:r>
            <a:r>
              <a:rPr lang="ru-RU" sz="1800" dirty="0" smtClean="0"/>
              <a:t> – анимация ракеты</a:t>
            </a:r>
          </a:p>
          <a:p>
            <a:r>
              <a:rPr lang="en-US" sz="1800" dirty="0" smtClean="0">
                <a:hlinkClick r:id="rId4"/>
              </a:rPr>
              <a:t>http://wish-to-fly-up.livejournal.com/74037.html</a:t>
            </a:r>
            <a:endParaRPr lang="ru-RU" sz="1800" dirty="0" smtClean="0"/>
          </a:p>
          <a:p>
            <a:r>
              <a:rPr lang="en-US" sz="1800" dirty="0" smtClean="0"/>
              <a:t>http://www.federalspace.ru/main.php?id=2&amp;nid=15715</a:t>
            </a:r>
            <a:r>
              <a:rPr lang="ru-RU" sz="1800" dirty="0" smtClean="0"/>
              <a:t>-</a:t>
            </a:r>
          </a:p>
          <a:p>
            <a:r>
              <a:rPr lang="en-US" sz="1800" dirty="0" smtClean="0">
                <a:hlinkClick r:id="rId5"/>
              </a:rPr>
              <a:t>http://www.ecofauna.org/node/260</a:t>
            </a:r>
            <a:r>
              <a:rPr lang="ru-RU" sz="1800" dirty="0" smtClean="0">
                <a:hlinkClick r:id="rId5"/>
              </a:rPr>
              <a:t>-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http://russianwill.org/Valentina-Tereshkova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http://moy27.ucoz.ru/index/kosmos_vchera_segodnja_zavtra/0-47</a:t>
            </a:r>
            <a:r>
              <a:rPr lang="ru-RU" sz="1800" dirty="0" smtClean="0">
                <a:hlinkClick r:id="rId7"/>
              </a:rPr>
              <a:t>-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8"/>
              </a:rPr>
              <a:t>http</a:t>
            </a:r>
            <a:r>
              <a:rPr lang="en-US" sz="1800" dirty="0">
                <a:hlinkClick r:id="rId8"/>
              </a:rPr>
              <a:t>://cosmos.ucoz.ru/_</a:t>
            </a:r>
            <a:r>
              <a:rPr lang="en-US" sz="1800" dirty="0" smtClean="0">
                <a:hlinkClick r:id="rId8"/>
              </a:rPr>
              <a:t>ld/3/342_LNU.mp3</a:t>
            </a:r>
            <a:r>
              <a:rPr lang="ru-RU" sz="1800" dirty="0" smtClean="0"/>
              <a:t> -космическая музыка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14685"/>
            <a:ext cx="607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ДЕВИЗ УРОКА: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285860"/>
            <a:ext cx="4972056" cy="48403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0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0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600" i="1" dirty="0" smtClean="0">
                <a:solidFill>
                  <a:srgbClr val="C00000"/>
                </a:solidFill>
              </a:rPr>
              <a:t>«ХОЧУ</a:t>
            </a:r>
          </a:p>
          <a:p>
            <a:pPr algn="ctr">
              <a:buNone/>
            </a:pPr>
            <a:r>
              <a:rPr lang="ru-RU" sz="6600" i="1" dirty="0" smtClean="0">
                <a:solidFill>
                  <a:srgbClr val="C00000"/>
                </a:solidFill>
              </a:rPr>
              <a:t> МНОГО </a:t>
            </a:r>
          </a:p>
          <a:p>
            <a:pPr algn="ctr">
              <a:buNone/>
            </a:pPr>
            <a:r>
              <a:rPr lang="ru-RU" sz="6600" i="1" dirty="0" smtClean="0">
                <a:solidFill>
                  <a:srgbClr val="C00000"/>
                </a:solidFill>
              </a:rPr>
              <a:t>  </a:t>
            </a:r>
            <a:r>
              <a:rPr lang="ru-RU" sz="6600" i="1" smtClean="0">
                <a:solidFill>
                  <a:srgbClr val="C00000"/>
                </a:solidFill>
              </a:rPr>
              <a:t>ЗНАТЬ!»</a:t>
            </a:r>
            <a:endParaRPr lang="ru-RU" sz="66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600" i="1" dirty="0">
              <a:solidFill>
                <a:srgbClr val="C00000"/>
              </a:solidFill>
            </a:endParaRPr>
          </a:p>
        </p:txBody>
      </p:sp>
      <p:pic>
        <p:nvPicPr>
          <p:cNvPr id="19466" name="Picture 10" descr="Картинка 130 из 154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3505234" cy="344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285860"/>
            <a:ext cx="4972056" cy="48403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0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0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600" i="1" dirty="0" smtClean="0">
                <a:solidFill>
                  <a:srgbClr val="C00000"/>
                </a:solidFill>
              </a:rPr>
              <a:t>  </a:t>
            </a:r>
          </a:p>
          <a:p>
            <a:pPr algn="ctr">
              <a:buNone/>
            </a:pPr>
            <a:endParaRPr lang="ru-RU" sz="6600" i="1" dirty="0">
              <a:solidFill>
                <a:srgbClr val="C00000"/>
              </a:solidFill>
            </a:endParaRPr>
          </a:p>
        </p:txBody>
      </p:sp>
      <p:pic>
        <p:nvPicPr>
          <p:cNvPr id="19466" name="Picture 10" descr="Картинка 130 из 154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3505234" cy="3447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1714488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 Black" pitchFamily="34" charset="0"/>
                <a:ea typeface="Times New Roman"/>
              </a:rPr>
              <a:t>Рассыпалось к ночи золотое зерно,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Arial Black" pitchFamily="34" charset="0"/>
              <a:ea typeface="Times New Roman"/>
            </a:endParaRPr>
          </a:p>
          <a:p>
            <a:pPr lvl="0" algn="just">
              <a:defRPr/>
            </a:pP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Глянули утром –нет ничего</a:t>
            </a:r>
            <a:r>
              <a:rPr lang="en-US" sz="24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74 из 15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тарт ракеты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8148" y="5929330"/>
            <a:ext cx="304800" cy="304800"/>
          </a:xfrm>
          <a:prstGeom prst="rect">
            <a:avLst/>
          </a:prstGeom>
        </p:spPr>
      </p:pic>
      <p:pic>
        <p:nvPicPr>
          <p:cNvPr id="5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0705" y="214290"/>
            <a:ext cx="1621018" cy="2000264"/>
          </a:xfrm>
          <a:prstGeom prst="rect">
            <a:avLst/>
          </a:prstGeom>
          <a:noFill/>
        </p:spPr>
      </p:pic>
      <p:pic>
        <p:nvPicPr>
          <p:cNvPr id="6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7586">
            <a:off x="1878374" y="3076598"/>
            <a:ext cx="928698" cy="859479"/>
          </a:xfrm>
          <a:prstGeom prst="rect">
            <a:avLst/>
          </a:prstGeom>
          <a:noFill/>
        </p:spPr>
      </p:pic>
      <p:pic>
        <p:nvPicPr>
          <p:cNvPr id="7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81378">
            <a:off x="4786314" y="2928934"/>
            <a:ext cx="1621018" cy="1500198"/>
          </a:xfrm>
          <a:prstGeom prst="rect">
            <a:avLst/>
          </a:prstGeom>
          <a:noFill/>
        </p:spPr>
      </p:pic>
      <p:pic>
        <p:nvPicPr>
          <p:cNvPr id="9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0339">
            <a:off x="6072198" y="1071546"/>
            <a:ext cx="1621018" cy="785818"/>
          </a:xfrm>
          <a:prstGeom prst="rect">
            <a:avLst/>
          </a:prstGeom>
          <a:noFill/>
        </p:spPr>
      </p:pic>
      <p:pic>
        <p:nvPicPr>
          <p:cNvPr id="11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7586">
            <a:off x="1735351" y="4295025"/>
            <a:ext cx="1386775" cy="1268436"/>
          </a:xfrm>
          <a:prstGeom prst="rect">
            <a:avLst/>
          </a:prstGeom>
          <a:noFill/>
        </p:spPr>
      </p:pic>
      <p:pic>
        <p:nvPicPr>
          <p:cNvPr id="12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132429">
            <a:off x="4440143" y="488062"/>
            <a:ext cx="727571" cy="1579052"/>
          </a:xfrm>
          <a:prstGeom prst="rect">
            <a:avLst/>
          </a:prstGeom>
          <a:noFill/>
        </p:spPr>
      </p:pic>
      <p:pic>
        <p:nvPicPr>
          <p:cNvPr id="13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0339">
            <a:off x="6795790" y="2654472"/>
            <a:ext cx="16210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а 41 из 167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6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8604"/>
            <a:ext cx="4205675" cy="3000396"/>
          </a:xfrm>
          <a:prstGeom prst="rect">
            <a:avLst/>
          </a:prstGeom>
          <a:noFill/>
        </p:spPr>
      </p:pic>
      <p:pic>
        <p:nvPicPr>
          <p:cNvPr id="8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376" y="581004"/>
            <a:ext cx="420567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Картинка 232 из 159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91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728" y="714356"/>
            <a:ext cx="635798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Название компонентов и результата 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500858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Найдите значение числовых выражений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071678"/>
            <a:ext cx="38576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16 : 2=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4 : 2=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8 : 2=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071678"/>
            <a:ext cx="4038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14 :7 =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10 : 2=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6 : 3=</a:t>
            </a:r>
          </a:p>
        </p:txBody>
      </p:sp>
      <p:pic>
        <p:nvPicPr>
          <p:cNvPr id="8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7654">
            <a:off x="2714612" y="3929066"/>
            <a:ext cx="1901174" cy="2357454"/>
          </a:xfrm>
          <a:prstGeom prst="rect">
            <a:avLst/>
          </a:prstGeom>
          <a:noFill/>
        </p:spPr>
      </p:pic>
      <p:pic>
        <p:nvPicPr>
          <p:cNvPr id="9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7654">
            <a:off x="2867012" y="4081466"/>
            <a:ext cx="1901174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543296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ПРЕДМЕТ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КТО?  ЧТО?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Космонавт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Ракета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Звезда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Метеорит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dirty="0" err="1" smtClean="0">
                <a:solidFill>
                  <a:srgbClr val="7030A0"/>
                </a:solidFill>
              </a:rPr>
              <a:t>изуч</a:t>
            </a: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</a:rPr>
              <a:t>ает</a:t>
            </a:r>
            <a:endParaRPr lang="ru-RU" sz="5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летит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г о </a:t>
            </a:r>
            <a:r>
              <a:rPr lang="ru-RU" sz="5400" b="1" dirty="0" err="1" smtClean="0">
                <a:solidFill>
                  <a:srgbClr val="7030A0"/>
                </a:solidFill>
              </a:rPr>
              <a:t>р</a:t>
            </a:r>
            <a:r>
              <a:rPr lang="ru-RU" sz="5400" b="1" dirty="0" smtClean="0">
                <a:solidFill>
                  <a:srgbClr val="7030A0"/>
                </a:solidFill>
              </a:rPr>
              <a:t> и т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падает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929322" y="1000108"/>
            <a:ext cx="857256" cy="85725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357686" y="1785926"/>
            <a:ext cx="1000132" cy="10715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357686" y="2857496"/>
            <a:ext cx="857256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г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43636" y="1285860"/>
            <a:ext cx="428628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3438" y="2214554"/>
            <a:ext cx="500066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72000" y="3143248"/>
            <a:ext cx="500066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357818" y="5072074"/>
            <a:ext cx="78581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3714744" y="5000636"/>
            <a:ext cx="78581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929190" y="2857496"/>
            <a:ext cx="78581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72066" y="3143248"/>
            <a:ext cx="428628" cy="5715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29058" y="0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ДЕЛАЕТ?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ДЕЙСТВИЕ ПРЕДМЕТА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14348" y="714356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Запишите числовое выражение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Black" pitchFamily="34" charset="0"/>
              </a:rPr>
              <a:t>     А) Делимое 6, делитель 3. Найдите частное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Black" pitchFamily="34" charset="0"/>
              </a:rPr>
              <a:t>    Б) Найдите частное чисел 12 и 6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23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6386432" y="4170678"/>
            <a:ext cx="1621018" cy="1277709"/>
          </a:xfrm>
          <a:prstGeom prst="rect">
            <a:avLst/>
          </a:prstGeom>
          <a:noFill/>
        </p:spPr>
      </p:pic>
      <p:pic>
        <p:nvPicPr>
          <p:cNvPr id="24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561496" y="4237119"/>
            <a:ext cx="2324855" cy="1813679"/>
          </a:xfrm>
          <a:prstGeom prst="rect">
            <a:avLst/>
          </a:prstGeom>
          <a:noFill/>
        </p:spPr>
      </p:pic>
      <p:pic>
        <p:nvPicPr>
          <p:cNvPr id="25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3379925" y="4760430"/>
            <a:ext cx="1621018" cy="1242498"/>
          </a:xfrm>
          <a:prstGeom prst="rect">
            <a:avLst/>
          </a:prstGeom>
          <a:noFill/>
        </p:spPr>
      </p:pic>
      <p:pic>
        <p:nvPicPr>
          <p:cNvPr id="26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3532325" y="4912830"/>
            <a:ext cx="1621018" cy="12424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55764 0.6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3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469 0.4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23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2813 0.3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7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8906 0.3044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uiExpand="1" build="allAtOnce" animBg="1"/>
      <p:bldP spid="15" grpId="0" uiExpand="1" build="allAtOnce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2 из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Проверь себя!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6 : 3= 2</a:t>
            </a:r>
          </a:p>
          <a:p>
            <a:pPr>
              <a:buNone/>
            </a:pPr>
            <a:r>
              <a:rPr lang="ru-RU" sz="5400" dirty="0" smtClean="0"/>
              <a:t>12 : 2 = 6</a:t>
            </a:r>
            <a:endParaRPr lang="ru-RU" sz="5400" dirty="0"/>
          </a:p>
        </p:txBody>
      </p:sp>
      <p:pic>
        <p:nvPicPr>
          <p:cNvPr id="7" name="Picture 10" descr="Картинка 138 из 14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1378">
            <a:off x="561496" y="4237119"/>
            <a:ext cx="2324855" cy="181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50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291</Words>
  <Application>Microsoft Office PowerPoint</Application>
  <PresentationFormat>Экран (4:3)</PresentationFormat>
  <Paragraphs>100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ДЕВИЗ УРОКА:</vt:lpstr>
      <vt:lpstr>Слайд 3</vt:lpstr>
      <vt:lpstr> </vt:lpstr>
      <vt:lpstr>Слайд 5</vt:lpstr>
      <vt:lpstr>Слайд 6</vt:lpstr>
      <vt:lpstr>Найдите значение числовых выражений</vt:lpstr>
      <vt:lpstr>ПРЕДМЕТ КТО?  ЧТО?</vt:lpstr>
      <vt:lpstr>Проверь себя!</vt:lpstr>
      <vt:lpstr>ПРЕДМЕТ КТО?  ЧТО?</vt:lpstr>
      <vt:lpstr>Слайд 11</vt:lpstr>
      <vt:lpstr>Слайд 12</vt:lpstr>
      <vt:lpstr>Слайд 13</vt:lpstr>
      <vt:lpstr>Слайд 14</vt:lpstr>
      <vt:lpstr>ОСТАЛИСЬ ВОПРОСЫ ПОСЛЕ УРОКА – №1, стр.90</vt:lpstr>
      <vt:lpstr>СПАСИБО ЗА УРОК !</vt:lpstr>
      <vt:lpstr>СПИСОК ИСПОЛЬЗУЕМЫХ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людмила</cp:lastModifiedBy>
  <cp:revision>82</cp:revision>
  <dcterms:modified xsi:type="dcterms:W3CDTF">2012-12-14T06:11:25Z</dcterms:modified>
</cp:coreProperties>
</file>