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A6E6-9EB3-4645-9AF9-2994D933B88F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41B8-C6E3-4A24-8226-2D5D60319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301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A6E6-9EB3-4645-9AF9-2994D933B88F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41B8-C6E3-4A24-8226-2D5D60319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92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A6E6-9EB3-4645-9AF9-2994D933B88F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41B8-C6E3-4A24-8226-2D5D60319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306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A6E6-9EB3-4645-9AF9-2994D933B88F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41B8-C6E3-4A24-8226-2D5D60319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916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A6E6-9EB3-4645-9AF9-2994D933B88F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41B8-C6E3-4A24-8226-2D5D60319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88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A6E6-9EB3-4645-9AF9-2994D933B88F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41B8-C6E3-4A24-8226-2D5D60319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20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A6E6-9EB3-4645-9AF9-2994D933B88F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41B8-C6E3-4A24-8226-2D5D60319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58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A6E6-9EB3-4645-9AF9-2994D933B88F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41B8-C6E3-4A24-8226-2D5D60319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21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A6E6-9EB3-4645-9AF9-2994D933B88F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41B8-C6E3-4A24-8226-2D5D60319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44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A6E6-9EB3-4645-9AF9-2994D933B88F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41B8-C6E3-4A24-8226-2D5D60319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00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A6E6-9EB3-4645-9AF9-2994D933B88F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41B8-C6E3-4A24-8226-2D5D60319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448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5A6E6-9EB3-4645-9AF9-2994D933B88F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141B8-C6E3-4A24-8226-2D5D60319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64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786570"/>
            <a:ext cx="2872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У Ани было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608935"/>
            <a:ext cx="966136" cy="72460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655" y="568131"/>
            <a:ext cx="966136" cy="76540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614" y="568131"/>
            <a:ext cx="966136" cy="72460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524423"/>
            <a:ext cx="966136" cy="76830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69764"/>
            <a:ext cx="966136" cy="82296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456669"/>
            <a:ext cx="966136" cy="83606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71600" y="2060848"/>
            <a:ext cx="2183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Она съела</a:t>
            </a:r>
            <a:endParaRPr lang="ru-RU" sz="36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859466"/>
            <a:ext cx="966136" cy="72460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447" y="1840249"/>
            <a:ext cx="966136" cy="72460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966" y="1818576"/>
            <a:ext cx="966136" cy="72460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59632" y="3645024"/>
            <a:ext cx="49877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Сколько груш осталось?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44064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548680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Артём нарисовал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6" t="80673"/>
          <a:stretch/>
        </p:blipFill>
        <p:spPr>
          <a:xfrm>
            <a:off x="3635896" y="316129"/>
            <a:ext cx="2667980" cy="7509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20272" y="871845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1700808"/>
            <a:ext cx="3176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а</a:t>
            </a:r>
            <a:r>
              <a:rPr lang="ru-RU" sz="3600" dirty="0" smtClean="0"/>
              <a:t> потом ещё</a:t>
            </a:r>
            <a:endParaRPr lang="ru-RU" sz="36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6" t="80673"/>
          <a:stretch/>
        </p:blipFill>
        <p:spPr>
          <a:xfrm>
            <a:off x="2843808" y="1700808"/>
            <a:ext cx="2667980" cy="75090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6" t="80673"/>
          <a:stretch/>
        </p:blipFill>
        <p:spPr>
          <a:xfrm>
            <a:off x="6303876" y="332656"/>
            <a:ext cx="2667980" cy="75090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901626" y="714232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652120" y="2204864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39552" y="3284984"/>
            <a:ext cx="8122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Сколько всего машин нарисовал Артём?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03134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76470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У Антона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68663"/>
            <a:ext cx="1384548" cy="103841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284" y="568661"/>
            <a:ext cx="1384548" cy="103841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832" y="626675"/>
            <a:ext cx="1384548" cy="103841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380" y="626676"/>
            <a:ext cx="1384548" cy="103841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452" y="568660"/>
            <a:ext cx="1384548" cy="103841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0" y="2564904"/>
            <a:ext cx="2888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а</a:t>
            </a:r>
            <a:r>
              <a:rPr lang="ru-RU" sz="3200" dirty="0" smtClean="0"/>
              <a:t> у Серёжи на </a:t>
            </a:r>
            <a:endParaRPr lang="ru-RU" sz="32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204864"/>
            <a:ext cx="1384548" cy="103841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338085"/>
            <a:ext cx="1384548" cy="103841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338084"/>
            <a:ext cx="1384548" cy="103841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54186" y="3789040"/>
            <a:ext cx="7997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б</a:t>
            </a:r>
            <a:r>
              <a:rPr lang="ru-RU" sz="3600" dirty="0" smtClean="0"/>
              <a:t>ольше. </a:t>
            </a:r>
          </a:p>
          <a:p>
            <a:r>
              <a:rPr lang="ru-RU" sz="3600" dirty="0" smtClean="0"/>
              <a:t>Сколько  машин   у   Серёжи?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5822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76470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У Юли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52644"/>
            <a:ext cx="726771" cy="85839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069" y="552643"/>
            <a:ext cx="726771" cy="8583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343" y="484134"/>
            <a:ext cx="726771" cy="85839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552642"/>
            <a:ext cx="726771" cy="85839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853" y="530194"/>
            <a:ext cx="726771" cy="85839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624" y="552644"/>
            <a:ext cx="726771" cy="85839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395" y="495392"/>
            <a:ext cx="726771" cy="85839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665" y="530193"/>
            <a:ext cx="726771" cy="85839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84133"/>
            <a:ext cx="726771" cy="85839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461685"/>
            <a:ext cx="726771" cy="85839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7504" y="213285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а</a:t>
            </a:r>
            <a:r>
              <a:rPr lang="ru-RU" sz="3600" dirty="0" smtClean="0"/>
              <a:t> у Светы на</a:t>
            </a:r>
            <a:endParaRPr lang="ru-RU" sz="3600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657" y="2026827"/>
            <a:ext cx="726771" cy="85839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550" y="2026826"/>
            <a:ext cx="726771" cy="858391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671" y="2015568"/>
            <a:ext cx="726771" cy="85839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410624" y="2276872"/>
            <a:ext cx="3481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м</a:t>
            </a:r>
            <a:r>
              <a:rPr lang="ru-RU" sz="3600" dirty="0" smtClean="0"/>
              <a:t>еньше.</a:t>
            </a:r>
            <a:endParaRPr lang="ru-RU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539552" y="3789040"/>
            <a:ext cx="6236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Сколько  пирамидок  у  Светы?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465239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48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Win7</dc:creator>
  <cp:lastModifiedBy>Win7</cp:lastModifiedBy>
  <cp:revision>2</cp:revision>
  <dcterms:created xsi:type="dcterms:W3CDTF">2012-12-16T10:53:46Z</dcterms:created>
  <dcterms:modified xsi:type="dcterms:W3CDTF">2012-12-16T11:11:03Z</dcterms:modified>
</cp:coreProperties>
</file>