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4" r:id="rId4"/>
    <p:sldId id="263" r:id="rId5"/>
    <p:sldId id="261" r:id="rId6"/>
  </p:sldIdLst>
  <p:sldSz cx="6858000" cy="9144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E2EB"/>
    <a:srgbClr val="6ABAD0"/>
    <a:srgbClr val="473F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5520" autoAdjust="0"/>
  </p:normalViewPr>
  <p:slideViewPr>
    <p:cSldViewPr>
      <p:cViewPr>
        <p:scale>
          <a:sx n="76" d="100"/>
          <a:sy n="76" d="100"/>
        </p:scale>
        <p:origin x="-1656" y="142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69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145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450-27F6-42C9-A674-126DDBB2B543}" type="datetime1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FBB-2BCA-460C-9764-FF660BCDCB86}" type="datetime1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88B7-604B-4BBA-98FE-F2E614CD758D}" type="datetime1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97DD-6637-49B1-9EA8-A000DB2DF796}" type="datetime1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75E3-FD87-4511-8623-F64D0E46D9B0}" type="datetime1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F0-E30C-4C45-AF49-731644F987C0}" type="datetime1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7D00-8E17-4DCE-819E-26DDA527A31C}" type="datetime1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B72E-BBA2-4C27-A106-C337E4FBC4B2}" type="datetime1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6800-7EFF-4FC9-8976-7A65D16B6EC4}" type="datetime1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5DC5-CED6-4D4B-9064-A0EC41555575}" type="datetime1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CE0-043A-4FB3-8A87-1A66F5A1929C}" type="datetime1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A59-5251-4824-BB56-AABE4977FD0E}" type="datetime1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45C-62AA-41B5-81D9-BC1C91F370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648" y="1187624"/>
            <a:ext cx="6408712" cy="763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7072" y="0"/>
            <a:ext cx="2992247" cy="604170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646" y="1691680"/>
            <a:ext cx="6426714" cy="720080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646" y="155509"/>
            <a:ext cx="6426714" cy="144016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9512"/>
            <a:ext cx="2221808" cy="2016224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686871"/>
          </a:xfrm>
        </p:spPr>
        <p:txBody>
          <a:bodyPr>
            <a:normAutofit fontScale="25000" lnSpcReduction="20000"/>
          </a:bodyPr>
          <a:lstStyle/>
          <a:p>
            <a:pPr marL="87313" indent="-87313" algn="just">
              <a:buNone/>
            </a:pPr>
            <a:r>
              <a:rPr lang="ru-RU" sz="8000" dirty="0" smtClean="0">
                <a:latin typeface="Comic Sans MS" pitchFamily="66" charset="0"/>
              </a:rPr>
              <a:t>          </a:t>
            </a:r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Смех </a:t>
            </a:r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намного продлевает жизнь </a:t>
            </a: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- этот </a:t>
            </a: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факт давно научно</a:t>
            </a:r>
            <a:r>
              <a:rPr lang="ru-RU" sz="8000" baseline="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доказан</a:t>
            </a: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. Значит, 1 апреля он продлевает человеческую жизнь на очень-очень много лет. Или десятилетий. Или даже веков. Потому необходимо использовать этот уникальнейший шанс обретения вечной молодости, отмечая </a:t>
            </a:r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День смеха </a:t>
            </a: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с особым размахом. Ведь именно так поступают во всем мире.</a:t>
            </a:r>
          </a:p>
          <a:p>
            <a:pPr marL="87313" indent="-87313" algn="just">
              <a:buNone/>
            </a:pP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		И </a:t>
            </a: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хотя 1 апреля никогда не вносился в реестр знаменательных дат местного масштаба и не причислялся к списку международных праздников, его с одинаковым успехом отмечают и в Беларуси, и в Германии, и во Франции, и даже на востоке. Разница лишь в том, что в одних странах 1 апреля традиционно именуют Днем смеха, а в других - Днем </a:t>
            </a: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дурака</a:t>
            </a: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marL="87313" indent="-87313" algn="just">
              <a:buNone/>
            </a:pP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		История </a:t>
            </a: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возникновения этого праздника – тайна за семью печатями. Одни склонны думать, что первоначально 1 апреля праздновалось во многих странах как день весеннего солнцестояния. И в этот знаменательный день любые празднества сопровождались шутками, прибаутками, шалостями и веселыми проделками.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276872" y="211450"/>
            <a:ext cx="43204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Д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ень смеха.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История возникновения праздника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640" y="179512"/>
            <a:ext cx="6426714" cy="8568952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2900" y="323529"/>
            <a:ext cx="6172200" cy="784469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Более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распространенная версия возникновения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Дня смеха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свидетельствует об ином. До того как в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XVI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веке Карл IХ реформировал во Франции календарь с Викторианского на Григорианский, новогодняя неделя длилась с 25 марта по 1 апреля. И в течение всей этой недели французы веселились от души. Позже, несмотря на привнесенные изменения в календаре, отдельно взятые консервативные французы продолжали праздновать новогоднюю неделю по старому стилю. Другие же смеялись и подшучивали над ними, преподносили забавные подарки и называли неосведомленных апрельскими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дураками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Некоторые приписывают зарождение "смешного" праздника Древнему Риму, где в середине февраля отмечался "праздник глупых". Оппоненты утверждают, что эта традиция зародилась в древней Индии. По сей день 31 марта жители Индии отмечают день шуток, который называется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Huli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4098" name="Picture 2" descr="G:\1 апреля\_431235961.jpg"/>
          <p:cNvPicPr>
            <a:picLocks noChangeAspect="1" noChangeArrowheads="1"/>
          </p:cNvPicPr>
          <p:nvPr/>
        </p:nvPicPr>
        <p:blipFill>
          <a:blip r:embed="rId3" cstate="print"/>
          <a:srcRect l="21021" t="16518" r="18500"/>
          <a:stretch>
            <a:fillRect/>
          </a:stretch>
        </p:blipFill>
        <p:spPr bwMode="auto">
          <a:xfrm>
            <a:off x="1772816" y="6869823"/>
            <a:ext cx="2304256" cy="227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44212">
            <a:off x="3478631" y="6871764"/>
            <a:ext cx="2088232" cy="18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5099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8640" y="179512"/>
            <a:ext cx="6426714" cy="8712968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8640" y="179512"/>
            <a:ext cx="6264696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	Широкую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распространенность праздник смеха приобрел в 18-м веке. В ту далекую пору англичане, шотландцы и французы распространили его в своих американских колониях. В день смеха принято было подшучивать друг над другом, делая бессмысленные поручения.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	В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Англии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 празднование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Дня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дураков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началось с большого обмана. 1 апреля 1860 года лондонцы получили приглашения прибыть в Тауэр на церемонию "умывания белых львов". В назначенный час толпа людей осадила ворота замка, но вскоре горожане поняли, что их коллективно разыграли.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	В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Америке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 1 апреля особенно распространены маленькие безобидные шутки типа "у тебя шнурок развязался". Школьники шутят друг над другом, уверяя, что отменены все уроки. Если жертва "попадается", шутник восклицает: "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April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Fool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" (Апрельский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дурак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)! Студенты американских колледжей 1 апреля переводят часы своих соседей по комнате на час вперед, чтобы студент попал на урок не в тот класс. Иногда проходит целый день, пока объект насмешки не обнаружит подвох и не вспомнит, что сегодня 1 апреля.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1168" y="7669685"/>
            <a:ext cx="1700808" cy="1474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8640" y="179512"/>
            <a:ext cx="6426714" cy="8712968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60648" y="179512"/>
            <a:ext cx="6172200" cy="85689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	Второй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причиной возникновения праздника считалась непостоянная апрельская погода, от которой зависел урожай. Согласно этой версии, первый день апреля - несчастливый день и от него надо отделаться шутками. В Германии по этому поводу существует пословица: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"Апрель, апрель, он сам не знает, чего хочет".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	На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Руси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 с первым апреля было связано народное поверье. Россияне считали, что именно в этот день просыпается злой бес. А для того, чтобы он не очень рьяно брался за наведение порядка в доме, его вводили в заблуждение шутками и глупостями, жертвами которых становились домочадцы. А девушки на выданье активно дурачили огромнейшее число парней, чтобы весь год не они их обманывали, а наоборот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	При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этом будьте бдительны – твердите, как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мантру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"Первого апреля никому не верю!".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А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также не забывайте старую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правдивую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пословицу: </a:t>
            </a:r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"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Хорошо смеется тот, кто смеется последним".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71</Words>
  <Application>Microsoft Office PowerPoint</Application>
  <PresentationFormat>Экран (4:3)</PresentationFormat>
  <Paragraphs>24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2015-03-05T13:12:10Z</dcterms:created>
  <dcterms:modified xsi:type="dcterms:W3CDTF">2015-03-31T04:46:07Z</dcterms:modified>
</cp:coreProperties>
</file>