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4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3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6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7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2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4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1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7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2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2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3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8102-D4C6-4A80-9368-318DC84EC4E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96A8-1E16-4B07-A824-B35C0FB8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7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259338" y="398925"/>
            <a:ext cx="3485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любимая мамочка»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Отдельновых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t="2137" r="21283"/>
          <a:stretch/>
        </p:blipFill>
        <p:spPr>
          <a:xfrm>
            <a:off x="983921" y="1189343"/>
            <a:ext cx="2780482" cy="3617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3333" r="1537" b="5641"/>
          <a:stretch/>
        </p:blipFill>
        <p:spPr>
          <a:xfrm>
            <a:off x="8012865" y="1324096"/>
            <a:ext cx="3250443" cy="228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5898" r="2564" b="4530"/>
          <a:stretch/>
        </p:blipFill>
        <p:spPr>
          <a:xfrm>
            <a:off x="4077036" y="3142862"/>
            <a:ext cx="3438590" cy="2408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5898" b="3846"/>
          <a:stretch/>
        </p:blipFill>
        <p:spPr>
          <a:xfrm>
            <a:off x="7979639" y="4325297"/>
            <a:ext cx="3316894" cy="2298321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3768100" y="2009165"/>
            <a:ext cx="1853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любимая мама»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8289322" y="4017520"/>
            <a:ext cx="1771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мою маму.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4448716" y="5644925"/>
            <a:ext cx="2471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скоро будет сестричка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838091" y="7268857"/>
            <a:ext cx="2337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 готовить кушать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3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5213" r="513" b="3162"/>
          <a:stretch/>
        </p:blipFill>
        <p:spPr>
          <a:xfrm>
            <a:off x="860188" y="294917"/>
            <a:ext cx="3848669" cy="2743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3164" b="2820"/>
          <a:stretch/>
        </p:blipFill>
        <p:spPr>
          <a:xfrm>
            <a:off x="7162598" y="1065689"/>
            <a:ext cx="3737277" cy="2690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3846" r="22308"/>
          <a:stretch/>
        </p:blipFill>
        <p:spPr>
          <a:xfrm>
            <a:off x="3786020" y="3214923"/>
            <a:ext cx="2549769" cy="3515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4953" y="1358740"/>
            <a:ext cx="19854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любимое занятие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мамой дома –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рисование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789" y="4972576"/>
            <a:ext cx="1988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люблю свою маму».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9969" y="3924683"/>
            <a:ext cx="2064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моей любимой маме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71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Широкоэкранный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1</cp:revision>
  <dcterms:created xsi:type="dcterms:W3CDTF">2015-11-11T16:51:38Z</dcterms:created>
  <dcterms:modified xsi:type="dcterms:W3CDTF">2015-11-11T16:51:53Z</dcterms:modified>
</cp:coreProperties>
</file>