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ru-RU"/>
    </a:defPPr>
    <a:lvl1pPr marL="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5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0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9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8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2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4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7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BA6F-FBC9-450D-80E4-ADF251F54BF9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0FB7-BDE0-4BC8-B6E3-9FA760D48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38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7021" y="685800"/>
            <a:ext cx="3485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любимая мамочка»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Зарубиных.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6581" r="2564"/>
          <a:stretch/>
        </p:blipFill>
        <p:spPr>
          <a:xfrm>
            <a:off x="385335" y="1886129"/>
            <a:ext cx="3412941" cy="2520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78" y="4337942"/>
            <a:ext cx="3371800" cy="2528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8" y="6286498"/>
            <a:ext cx="3389384" cy="25420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8812" y="2527453"/>
            <a:ext cx="2162130" cy="679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«Я» и моя любимая мама.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6091" y="5294589"/>
            <a:ext cx="2302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моей мамой очень весело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0839" y="7693775"/>
            <a:ext cx="2495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мамой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любим путешествовать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3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0" y="2941025"/>
            <a:ext cx="3622430" cy="2716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8" y="5824901"/>
            <a:ext cx="3979988" cy="2984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86" y="276955"/>
            <a:ext cx="3284052" cy="2497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24" y="1153951"/>
            <a:ext cx="2016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сном мы с мамой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итаем сказки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0547" y="4029031"/>
            <a:ext cx="21543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мамой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 посещаем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культурные мероприятия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94" y="7317396"/>
            <a:ext cx="1680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мамин защитник.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88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52</Words>
  <Application>Microsoft Office PowerPoint</Application>
  <PresentationFormat>Лист Letter (8,5x11")</PresentationFormat>
  <Paragraphs>14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7</cp:revision>
  <dcterms:created xsi:type="dcterms:W3CDTF">2015-11-11T09:13:19Z</dcterms:created>
  <dcterms:modified xsi:type="dcterms:W3CDTF">2015-11-11T16:52:09Z</dcterms:modified>
</cp:coreProperties>
</file>