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2" r:id="rId3"/>
    <p:sldId id="257" r:id="rId4"/>
    <p:sldId id="258" r:id="rId5"/>
    <p:sldId id="280" r:id="rId6"/>
    <p:sldId id="269" r:id="rId7"/>
    <p:sldId id="290" r:id="rId8"/>
    <p:sldId id="291" r:id="rId9"/>
    <p:sldId id="266" r:id="rId10"/>
    <p:sldId id="281" r:id="rId11"/>
    <p:sldId id="274" r:id="rId12"/>
    <p:sldId id="275" r:id="rId13"/>
    <p:sldId id="270" r:id="rId14"/>
    <p:sldId id="259" r:id="rId15"/>
    <p:sldId id="261" r:id="rId16"/>
    <p:sldId id="282" r:id="rId17"/>
    <p:sldId id="289" r:id="rId18"/>
    <p:sldId id="283" r:id="rId19"/>
    <p:sldId id="284" r:id="rId20"/>
    <p:sldId id="285" r:id="rId21"/>
    <p:sldId id="277" r:id="rId22"/>
    <p:sldId id="279" r:id="rId23"/>
    <p:sldId id="286" r:id="rId24"/>
    <p:sldId id="278" r:id="rId25"/>
    <p:sldId id="287" r:id="rId26"/>
    <p:sldId id="288" r:id="rId27"/>
    <p:sldId id="268" r:id="rId28"/>
    <p:sldId id="276" r:id="rId29"/>
    <p:sldId id="293" r:id="rId30"/>
    <p:sldId id="29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7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87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2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4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27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09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655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9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16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3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7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8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4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86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4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838D4E-EF95-4768-8F4D-0F6270E378AC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947DA6-877A-4D94-9971-476CB577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22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1377"/>
            <a:ext cx="10917044" cy="2207940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</a:t>
            </a:r>
            <a:br>
              <a:rPr lang="ru-RU" dirty="0" smtClean="0"/>
            </a:br>
            <a:r>
              <a:rPr lang="ru-RU" dirty="0" smtClean="0"/>
              <a:t> рыбы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:Гусева Л.А.</a:t>
            </a:r>
          </a:p>
          <a:p>
            <a:r>
              <a:rPr lang="ru-RU" dirty="0" smtClean="0"/>
              <a:t>МБДОУ « ДСКВ №27»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7"/>
    </mc:Choice>
    <mc:Fallback>
      <p:transition spd="slow" advTm="25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1228725"/>
          </a:xfrm>
        </p:spPr>
        <p:txBody>
          <a:bodyPr/>
          <a:lstStyle/>
          <a:p>
            <a:r>
              <a:rPr lang="ru-RU" dirty="0" smtClean="0"/>
              <a:t> При помощи жабр рыбы дышат под водой</a:t>
            </a:r>
            <a:endParaRPr lang="ru-RU" dirty="0"/>
          </a:p>
        </p:txBody>
      </p:sp>
      <p:pic>
        <p:nvPicPr>
          <p:cNvPr id="22530" name="Picture 2" descr="https://tpwd.texas.gov/landwater/water/environconcerns/hab/ga/images/fishkills/gillba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1228725"/>
            <a:ext cx="1114425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kusnosti.org/uploads/taginator/May-2012/ryba-fo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628650"/>
            <a:ext cx="10298113" cy="577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7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2"/>
    </mc:Choice>
    <mc:Fallback>
      <p:transition spd="slow" advTm="107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акула</a:t>
            </a:r>
            <a:endParaRPr lang="ru-RU" dirty="0"/>
          </a:p>
        </p:txBody>
      </p:sp>
      <p:pic>
        <p:nvPicPr>
          <p:cNvPr id="16386" name="Picture 2" descr="http://www.subdude-site.com/WebPics/WebPicsAquarium/agifs_transp/shark_right_ta242x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0" y="1254274"/>
            <a:ext cx="8051714" cy="30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33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2"/>
    </mc:Choice>
    <mc:Fallback>
      <p:transition spd="slow" advTm="5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клоун</a:t>
            </a:r>
            <a:endParaRPr lang="ru-RU" dirty="0"/>
          </a:p>
        </p:txBody>
      </p:sp>
      <p:pic>
        <p:nvPicPr>
          <p:cNvPr id="17410" name="Picture 2" descr="http://www.egraphic.ru/images/photoeffects/195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00025"/>
            <a:ext cx="8470900" cy="64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2.podelise.ru/tw_files2/urls_959/11/d-10287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85800"/>
            <a:ext cx="100323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0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"/>
    </mc:Choice>
    <mc:Fallback>
      <p:transition spd="slow" advTm="73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grukhina.ru/images/attach/385/ribi-3_resiz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94" y="285750"/>
            <a:ext cx="10655881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8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"/>
    </mc:Choice>
    <mc:Fallback>
      <p:transition spd="slow" advTm="54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412146/data/images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6" y="371475"/>
            <a:ext cx="9028112" cy="620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Рыба  ангел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6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ribak-ribaky.ru/images/slych/k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85776"/>
            <a:ext cx="11145837" cy="550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спинорог</a:t>
            </a:r>
            <a:endParaRPr lang="ru-RU" dirty="0"/>
          </a:p>
        </p:txBody>
      </p:sp>
      <p:pic>
        <p:nvPicPr>
          <p:cNvPr id="24578" name="Picture 2" descr="http://images2.fanpop.com/images/photos/5400000/Tropical-Fish-fish-5412648-800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28600"/>
            <a:ext cx="84042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7226"/>
            <a:ext cx="2714625" cy="5337174"/>
          </a:xfrm>
        </p:spPr>
        <p:txBody>
          <a:bodyPr/>
          <a:lstStyle/>
          <a:p>
            <a:r>
              <a:rPr lang="ru-RU" dirty="0" smtClean="0"/>
              <a:t>Летучая рыба</a:t>
            </a:r>
            <a:endParaRPr lang="ru-RU" dirty="0"/>
          </a:p>
        </p:txBody>
      </p:sp>
      <p:pic>
        <p:nvPicPr>
          <p:cNvPr id="25602" name="Picture 2" descr="http://www.terra-z.ru/wp-content/uploads/2013/10/jjR2UmYlz3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0"/>
            <a:ext cx="92202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0637" y="8556170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55171"/>
            <a:ext cx="8534400" cy="3615267"/>
          </a:xfrm>
        </p:spPr>
        <p:txBody>
          <a:bodyPr/>
          <a:lstStyle/>
          <a:p>
            <a:r>
              <a:rPr lang="ru-RU" dirty="0" smtClean="0"/>
              <a:t>У родителей и деток </a:t>
            </a:r>
          </a:p>
          <a:p>
            <a:r>
              <a:rPr lang="ru-RU" dirty="0" smtClean="0"/>
              <a:t>Вся одежда из монеток.</a:t>
            </a:r>
            <a:endParaRPr lang="ru-RU" dirty="0"/>
          </a:p>
        </p:txBody>
      </p:sp>
      <p:pic>
        <p:nvPicPr>
          <p:cNvPr id="20482" name="Picture 2" descr="http://myfishbook.beling.pl/media/photos/jazgarz1_cropx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6313"/>
            <a:ext cx="7620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8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3857626" cy="3615267"/>
          </a:xfrm>
        </p:spPr>
        <p:txBody>
          <a:bodyPr/>
          <a:lstStyle/>
          <a:p>
            <a:r>
              <a:rPr lang="ru-RU" dirty="0" smtClean="0"/>
              <a:t>Электрический скат</a:t>
            </a:r>
            <a:endParaRPr lang="ru-RU" dirty="0"/>
          </a:p>
        </p:txBody>
      </p:sp>
      <p:pic>
        <p:nvPicPr>
          <p:cNvPr id="26626" name="Picture 2" descr="http://topnauka.ru/wp-content/uploads/2014/09/wpid-dlya-krupnyh-ryb-ochen-vygodna-druzhba-s-takimi-rybkami-kak_i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6" y="400050"/>
            <a:ext cx="8334374" cy="60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Золотая рыбка</a:t>
            </a:r>
            <a:endParaRPr lang="ru-RU" dirty="0"/>
          </a:p>
        </p:txBody>
      </p:sp>
      <p:pic>
        <p:nvPicPr>
          <p:cNvPr id="29698" name="Picture 2" descr="http://cs311129.vk.me/v311129651/5eed/iRGdgbugF8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0026"/>
            <a:ext cx="8534400" cy="63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судак</a:t>
            </a:r>
            <a:endParaRPr lang="ru-RU" dirty="0"/>
          </a:p>
        </p:txBody>
      </p:sp>
      <p:pic>
        <p:nvPicPr>
          <p:cNvPr id="32770" name="Picture 2" descr="http://mmm.pri.ee/pages/gallery/gallery/Pseudaspius-leptocephal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28625"/>
            <a:ext cx="8461375" cy="62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Рыба мяч</a:t>
            </a:r>
            <a:endParaRPr lang="ru-RU" dirty="0"/>
          </a:p>
        </p:txBody>
      </p:sp>
      <p:pic>
        <p:nvPicPr>
          <p:cNvPr id="27650" name="Picture 2" descr="http://img-fotki.yandex.ru/get/9833/186894833.4d0/0_1417c0_b2c4c6f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57201"/>
            <a:ext cx="8585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сомики</a:t>
            </a:r>
            <a:endParaRPr lang="ru-RU" dirty="0"/>
          </a:p>
        </p:txBody>
      </p:sp>
      <p:pic>
        <p:nvPicPr>
          <p:cNvPr id="31746" name="Picture 2" descr="http://animalphotos.ru/photo/99/99713e1a78fb453953b635fa7bf2aa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00025"/>
            <a:ext cx="7610475" cy="6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2181225" cy="3615267"/>
          </a:xfrm>
        </p:spPr>
        <p:txBody>
          <a:bodyPr/>
          <a:lstStyle/>
          <a:p>
            <a:r>
              <a:rPr lang="ru-RU" dirty="0" smtClean="0"/>
              <a:t>иглобрюх</a:t>
            </a:r>
            <a:endParaRPr lang="ru-RU" dirty="0"/>
          </a:p>
        </p:txBody>
      </p:sp>
      <p:pic>
        <p:nvPicPr>
          <p:cNvPr id="28674" name="Picture 2" descr="http://www.ax20.ir/file/7225/1024x600/crop/%D8%A7%D8%B9%D9%85%D8%A7%D9%82-%D8%AF%D8%B1%DB%8C%D8%A7-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00025"/>
            <a:ext cx="97536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неон</a:t>
            </a:r>
            <a:endParaRPr lang="ru-RU" dirty="0"/>
          </a:p>
        </p:txBody>
      </p:sp>
      <p:pic>
        <p:nvPicPr>
          <p:cNvPr id="30722" name="Picture 2" descr="http://i.hdwp.ru/f/7d66/t/cfa4ca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863601"/>
            <a:ext cx="8972550" cy="59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3648191" cy="1507067"/>
          </a:xfrm>
        </p:spPr>
        <p:txBody>
          <a:bodyPr/>
          <a:lstStyle/>
          <a:p>
            <a:r>
              <a:rPr lang="ru-RU" dirty="0" err="1" smtClean="0"/>
              <a:t>скалярия</a:t>
            </a:r>
            <a:endParaRPr lang="ru-RU" dirty="0"/>
          </a:p>
        </p:txBody>
      </p:sp>
      <p:pic>
        <p:nvPicPr>
          <p:cNvPr id="12290" name="Picture 2" descr="http://opt.vitawater.info/aqua/fish/papers/pict/skalyarii/img0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03" y="1054176"/>
            <a:ext cx="76200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щука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roxy10.media.online.ua/uol/r2-3498814857/501961b564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38691"/>
            <a:ext cx="59436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326" y="5563810"/>
            <a:ext cx="11391674" cy="943428"/>
          </a:xfrm>
        </p:spPr>
        <p:txBody>
          <a:bodyPr/>
          <a:lstStyle/>
          <a:p>
            <a:r>
              <a:rPr lang="ru-RU" dirty="0" smtClean="0"/>
              <a:t>Вода             корм        </a:t>
            </a:r>
            <a:r>
              <a:rPr lang="ru-RU" smtClean="0"/>
              <a:t>воздух      водоросли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«Что нужно для рыбы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33829"/>
            <a:ext cx="11507788" cy="5123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marimanga.com/uplimg/img_100631_0b30f254f6845627e719495723569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2" y="0"/>
            <a:ext cx="10192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8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2"/>
    </mc:Choice>
    <mc:Fallback>
      <p:transition spd="slow" advTm="97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2544763" cy="5029200"/>
          </a:xfrm>
        </p:spPr>
        <p:txBody>
          <a:bodyPr/>
          <a:lstStyle/>
          <a:p>
            <a:r>
              <a:rPr lang="ru-RU" dirty="0" smtClean="0"/>
              <a:t>Этапы развития рыбы</a:t>
            </a:r>
            <a:endParaRPr lang="ru-RU" dirty="0"/>
          </a:p>
        </p:txBody>
      </p:sp>
      <p:pic>
        <p:nvPicPr>
          <p:cNvPr id="36866" name="Picture 2" descr="https://im0-tub-ru.yandex.net/i?id=a11c86f760a15c5c347eee702a196de2&amp;n=33&amp;h=190&amp;w=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71475"/>
            <a:ext cx="8401049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Чем отличаются рыбы от животных?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mediasubs.ru/group/uploads/ma/malchishki-i-devchonki-a-tak-zhe-ih-roditeli/image2/jIyMTItZ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"/>
            <a:ext cx="631507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mievskbest.ucoz.ru/kartinki/dik_giv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98" y="2253719"/>
            <a:ext cx="5846028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5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2"/>
    </mc:Choice>
    <mc:Fallback>
      <p:transition spd="slow" advTm="287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2926"/>
            <a:ext cx="2773363" cy="5451474"/>
          </a:xfrm>
        </p:spPr>
        <p:txBody>
          <a:bodyPr/>
          <a:lstStyle/>
          <a:p>
            <a:r>
              <a:rPr lang="ru-RU" dirty="0" smtClean="0"/>
              <a:t>Нарисуй рыбку</a:t>
            </a:r>
            <a:endParaRPr lang="ru-RU" dirty="0"/>
          </a:p>
        </p:txBody>
      </p:sp>
      <p:pic>
        <p:nvPicPr>
          <p:cNvPr id="21506" name="Picture 2" descr="http://i.imgur.com/My97Lq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0"/>
            <a:ext cx="7658099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3660736" cy="5308599"/>
          </a:xfrm>
        </p:spPr>
        <p:txBody>
          <a:bodyPr/>
          <a:lstStyle/>
          <a:p>
            <a:r>
              <a:rPr lang="ru-RU" dirty="0" smtClean="0"/>
              <a:t>Рыбки </a:t>
            </a:r>
            <a:r>
              <a:rPr lang="ru-RU" sz="1400" dirty="0" smtClean="0"/>
              <a:t>выводятся</a:t>
            </a:r>
            <a:r>
              <a:rPr lang="ru-RU" dirty="0" smtClean="0"/>
              <a:t> из икринок</a:t>
            </a:r>
            <a:endParaRPr lang="ru-RU" dirty="0"/>
          </a:p>
        </p:txBody>
      </p:sp>
      <p:pic>
        <p:nvPicPr>
          <p:cNvPr id="13314" name="Picture 2" descr="http://77.oxak.ru/_bd/0/519235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48" y="6858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bhmpics.com/download/fish_eggs_macro-96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tihi.ru/pics/2015/03/07/118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20701"/>
            <a:ext cx="10801349" cy="570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2ch.hk/ne/src/73756/14404916030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0"/>
            <a:ext cx="10487025" cy="63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125</TotalTime>
  <Words>69</Words>
  <Application>Microsoft Office PowerPoint</Application>
  <PresentationFormat>Широкоэкранный</PresentationFormat>
  <Paragraphs>25</Paragraphs>
  <Slides>30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Сектор</vt:lpstr>
      <vt:lpstr>Презентация на тему  рыбы</vt:lpstr>
      <vt:lpstr>Презентация PowerPoint</vt:lpstr>
      <vt:lpstr>Презентация PowerPoint</vt:lpstr>
      <vt:lpstr>Чем отличаются рыбы от животных?</vt:lpstr>
      <vt:lpstr>Нарисуй рыбку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Летучая рыба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скалярия</vt:lpstr>
      <vt:lpstr>щука</vt:lpstr>
      <vt:lpstr>Вода             корм        воздух      водоросли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 рыбы</dc:title>
  <dc:creator>User</dc:creator>
  <cp:lastModifiedBy>User</cp:lastModifiedBy>
  <cp:revision>13</cp:revision>
  <dcterms:created xsi:type="dcterms:W3CDTF">2015-11-10T14:46:42Z</dcterms:created>
  <dcterms:modified xsi:type="dcterms:W3CDTF">2015-11-10T16:52:16Z</dcterms:modified>
</cp:coreProperties>
</file>