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60" r:id="rId4"/>
    <p:sldId id="261" r:id="rId5"/>
    <p:sldId id="262" r:id="rId6"/>
    <p:sldId id="263" r:id="rId7"/>
    <p:sldId id="264" r:id="rId8"/>
    <p:sldId id="265" r:id="rId9"/>
    <p:sldId id="266" r:id="rId10"/>
    <p:sldId id="267" r:id="rId11"/>
    <p:sldId id="268" r:id="rId12"/>
    <p:sldId id="269" r:id="rId13"/>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4" d="100"/>
          <a:sy n="74" d="100"/>
        </p:scale>
        <p:origin x="-104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cxnSp>
        <p:nvCxnSpPr>
          <p:cNvPr id="4" name="Прямая соединительная линия 7"/>
          <p:cNvCxnSpPr/>
          <p:nvPr/>
        </p:nvCxnSpPr>
        <p:spPr>
          <a:xfrm>
            <a:off x="1463675" y="3549650"/>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5" name="Прямая соединительная линия 12"/>
          <p:cNvCxnSpPr/>
          <p:nvPr/>
        </p:nvCxnSpPr>
        <p:spPr>
          <a:xfrm>
            <a:off x="4708525" y="3549650"/>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6" name="Овал 13"/>
          <p:cNvSpPr/>
          <p:nvPr/>
        </p:nvSpPr>
        <p:spPr>
          <a:xfrm>
            <a:off x="4540250" y="3525838"/>
            <a:ext cx="46038" cy="46037"/>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en-US"/>
          </a:p>
        </p:txBody>
      </p:sp>
      <p:sp>
        <p:nvSpPr>
          <p:cNvPr id="9" name="Подзаголовок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28" name="Заголовок 27"/>
          <p:cNvSpPr>
            <a:spLocks noGrp="1"/>
          </p:cNvSpPr>
          <p:nvPr>
            <p:ph type="ctrTitle"/>
          </p:nvPr>
        </p:nvSpPr>
        <p:spPr>
          <a:xfrm>
            <a:off x="457200" y="1433732"/>
            <a:ext cx="8305800" cy="1981200"/>
          </a:xfrm>
          <a:ln w="6350" cap="rnd">
            <a:noFill/>
          </a:ln>
        </p:spPr>
        <p:txBody>
          <a:bodyPr>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lang="ru-RU" smtClean="0"/>
              <a:t>Образец заголовка</a:t>
            </a:r>
            <a:endParaRPr lang="en-US"/>
          </a:p>
        </p:txBody>
      </p:sp>
      <p:sp>
        <p:nvSpPr>
          <p:cNvPr id="7" name="Дата 14"/>
          <p:cNvSpPr>
            <a:spLocks noGrp="1"/>
          </p:cNvSpPr>
          <p:nvPr>
            <p:ph type="dt" sz="half" idx="10"/>
          </p:nvPr>
        </p:nvSpPr>
        <p:spPr/>
        <p:txBody>
          <a:bodyPr/>
          <a:lstStyle>
            <a:lvl1pPr>
              <a:defRPr/>
            </a:lvl1pPr>
          </a:lstStyle>
          <a:p>
            <a:pPr>
              <a:defRPr/>
            </a:pPr>
            <a:fld id="{E3E9425B-981D-43D2-A2A6-D9B2A01184EC}" type="datetimeFigureOut">
              <a:rPr lang="ru-RU"/>
              <a:pPr>
                <a:defRPr/>
              </a:pPr>
              <a:t>11.11.2015</a:t>
            </a:fld>
            <a:endParaRPr lang="ru-RU"/>
          </a:p>
        </p:txBody>
      </p:sp>
      <p:sp>
        <p:nvSpPr>
          <p:cNvPr id="8" name="Номер слайда 15"/>
          <p:cNvSpPr>
            <a:spLocks noGrp="1"/>
          </p:cNvSpPr>
          <p:nvPr>
            <p:ph type="sldNum" sz="quarter" idx="11"/>
          </p:nvPr>
        </p:nvSpPr>
        <p:spPr/>
        <p:txBody>
          <a:bodyPr/>
          <a:lstStyle>
            <a:lvl1pPr>
              <a:defRPr/>
            </a:lvl1pPr>
          </a:lstStyle>
          <a:p>
            <a:pPr>
              <a:defRPr/>
            </a:pPr>
            <a:fld id="{726748E4-2F39-41FB-B708-5CF6A07DFDF5}" type="slidenum">
              <a:rPr lang="ru-RU"/>
              <a:pPr>
                <a:defRPr/>
              </a:pPr>
              <a:t>‹#›</a:t>
            </a:fld>
            <a:endParaRPr lang="ru-RU"/>
          </a:p>
        </p:txBody>
      </p:sp>
      <p:sp>
        <p:nvSpPr>
          <p:cNvPr id="10" name="Нижний колонтитул 16"/>
          <p:cNvSpPr>
            <a:spLocks noGrp="1"/>
          </p:cNvSpPr>
          <p:nvPr>
            <p:ph type="ftr" sz="quarter" idx="12"/>
          </p:nvPr>
        </p:nvSpPr>
        <p:spPr/>
        <p:txBody>
          <a:bodyPr/>
          <a:lstStyle>
            <a:lvl1pPr>
              <a:defRPr/>
            </a:lvl1pPr>
          </a:lstStyle>
          <a:p>
            <a:pPr>
              <a:defRPr/>
            </a:pPr>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3"/>
          <p:cNvSpPr>
            <a:spLocks noGrp="1"/>
          </p:cNvSpPr>
          <p:nvPr>
            <p:ph type="dt" sz="half" idx="10"/>
          </p:nvPr>
        </p:nvSpPr>
        <p:spPr/>
        <p:txBody>
          <a:bodyPr/>
          <a:lstStyle>
            <a:lvl1pPr>
              <a:defRPr/>
            </a:lvl1pPr>
          </a:lstStyle>
          <a:p>
            <a:pPr>
              <a:defRPr/>
            </a:pPr>
            <a:fld id="{9F351A3C-3139-4A26-9FDD-9819044DA6CC}" type="datetimeFigureOut">
              <a:rPr lang="ru-RU"/>
              <a:pPr>
                <a:defRPr/>
              </a:pPr>
              <a:t>11.11.2015</a:t>
            </a:fld>
            <a:endParaRPr lang="ru-RU"/>
          </a:p>
        </p:txBody>
      </p:sp>
      <p:sp>
        <p:nvSpPr>
          <p:cNvPr id="5" name="Нижний колонтитул 9"/>
          <p:cNvSpPr>
            <a:spLocks noGrp="1"/>
          </p:cNvSpPr>
          <p:nvPr>
            <p:ph type="ftr" sz="quarter" idx="11"/>
          </p:nvPr>
        </p:nvSpPr>
        <p:spPr/>
        <p:txBody>
          <a:bodyPr/>
          <a:lstStyle>
            <a:lvl1pPr>
              <a:defRPr/>
            </a:lvl1pPr>
          </a:lstStyle>
          <a:p>
            <a:pPr>
              <a:defRPr/>
            </a:pPr>
            <a:endParaRPr lang="ru-RU"/>
          </a:p>
        </p:txBody>
      </p:sp>
      <p:sp>
        <p:nvSpPr>
          <p:cNvPr id="6" name="Номер слайда 21"/>
          <p:cNvSpPr>
            <a:spLocks noGrp="1"/>
          </p:cNvSpPr>
          <p:nvPr>
            <p:ph type="sldNum" sz="quarter" idx="12"/>
          </p:nvPr>
        </p:nvSpPr>
        <p:spPr/>
        <p:txBody>
          <a:bodyPr/>
          <a:lstStyle>
            <a:lvl1pPr>
              <a:defRPr/>
            </a:lvl1pPr>
          </a:lstStyle>
          <a:p>
            <a:pPr>
              <a:defRPr/>
            </a:pPr>
            <a:fld id="{FCC20FF3-75AB-4BC1-843B-1A147AB76F0F}"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3"/>
          <p:cNvSpPr>
            <a:spLocks noGrp="1"/>
          </p:cNvSpPr>
          <p:nvPr>
            <p:ph type="dt" sz="half" idx="10"/>
          </p:nvPr>
        </p:nvSpPr>
        <p:spPr/>
        <p:txBody>
          <a:bodyPr/>
          <a:lstStyle>
            <a:lvl1pPr>
              <a:defRPr/>
            </a:lvl1pPr>
          </a:lstStyle>
          <a:p>
            <a:pPr>
              <a:defRPr/>
            </a:pPr>
            <a:fld id="{A0EB1DFB-0B24-405C-816C-11295AEC754D}" type="datetimeFigureOut">
              <a:rPr lang="ru-RU"/>
              <a:pPr>
                <a:defRPr/>
              </a:pPr>
              <a:t>11.11.2015</a:t>
            </a:fld>
            <a:endParaRPr lang="ru-RU"/>
          </a:p>
        </p:txBody>
      </p:sp>
      <p:sp>
        <p:nvSpPr>
          <p:cNvPr id="5" name="Нижний колонтитул 9"/>
          <p:cNvSpPr>
            <a:spLocks noGrp="1"/>
          </p:cNvSpPr>
          <p:nvPr>
            <p:ph type="ftr" sz="quarter" idx="11"/>
          </p:nvPr>
        </p:nvSpPr>
        <p:spPr/>
        <p:txBody>
          <a:bodyPr/>
          <a:lstStyle>
            <a:lvl1pPr>
              <a:defRPr/>
            </a:lvl1pPr>
          </a:lstStyle>
          <a:p>
            <a:pPr>
              <a:defRPr/>
            </a:pPr>
            <a:endParaRPr lang="ru-RU"/>
          </a:p>
        </p:txBody>
      </p:sp>
      <p:sp>
        <p:nvSpPr>
          <p:cNvPr id="6" name="Номер слайда 21"/>
          <p:cNvSpPr>
            <a:spLocks noGrp="1"/>
          </p:cNvSpPr>
          <p:nvPr>
            <p:ph type="sldNum" sz="quarter" idx="12"/>
          </p:nvPr>
        </p:nvSpPr>
        <p:spPr/>
        <p:txBody>
          <a:bodyPr/>
          <a:lstStyle>
            <a:lvl1pPr>
              <a:defRPr/>
            </a:lvl1pPr>
          </a:lstStyle>
          <a:p>
            <a:pPr>
              <a:defRPr/>
            </a:pPr>
            <a:fld id="{49A95A30-D9B0-44B9-BF7C-B1DDA7AFF9EF}"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9" name="Содержимое 8"/>
          <p:cNvSpPr>
            <a:spLocks noGrp="1"/>
          </p:cNvSpPr>
          <p:nvPr>
            <p:ph idx="1"/>
          </p:nvPr>
        </p:nvSpPr>
        <p:spPr>
          <a:xfrm>
            <a:off x="457200" y="1524000"/>
            <a:ext cx="8229600" cy="4572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7" name="Заголовок 16"/>
          <p:cNvSpPr>
            <a:spLocks noGrp="1"/>
          </p:cNvSpPr>
          <p:nvPr>
            <p:ph type="title"/>
          </p:nvPr>
        </p:nvSpPr>
        <p:spPr/>
        <p:txBody>
          <a:bodyPr rtlCol="0"/>
          <a:lstStyle/>
          <a:p>
            <a:r>
              <a:rPr lang="ru-RU" smtClean="0"/>
              <a:t>Образец заголовка</a:t>
            </a:r>
            <a:endParaRPr lang="en-US"/>
          </a:p>
        </p:txBody>
      </p:sp>
      <p:sp>
        <p:nvSpPr>
          <p:cNvPr id="4" name="Дата 23"/>
          <p:cNvSpPr>
            <a:spLocks noGrp="1"/>
          </p:cNvSpPr>
          <p:nvPr>
            <p:ph type="dt" sz="half" idx="10"/>
          </p:nvPr>
        </p:nvSpPr>
        <p:spPr/>
        <p:txBody>
          <a:bodyPr/>
          <a:lstStyle>
            <a:lvl1pPr>
              <a:defRPr/>
            </a:lvl1pPr>
          </a:lstStyle>
          <a:p>
            <a:pPr>
              <a:defRPr/>
            </a:pPr>
            <a:fld id="{A6629C17-DDD6-4FE6-A724-AF2870A53AD4}" type="datetimeFigureOut">
              <a:rPr lang="ru-RU"/>
              <a:pPr>
                <a:defRPr/>
              </a:pPr>
              <a:t>11.11.2015</a:t>
            </a:fld>
            <a:endParaRPr lang="ru-RU"/>
          </a:p>
        </p:txBody>
      </p:sp>
      <p:sp>
        <p:nvSpPr>
          <p:cNvPr id="5" name="Нижний колонтитул 9"/>
          <p:cNvSpPr>
            <a:spLocks noGrp="1"/>
          </p:cNvSpPr>
          <p:nvPr>
            <p:ph type="ftr" sz="quarter" idx="11"/>
          </p:nvPr>
        </p:nvSpPr>
        <p:spPr/>
        <p:txBody>
          <a:bodyPr/>
          <a:lstStyle>
            <a:lvl1pPr>
              <a:defRPr/>
            </a:lvl1pPr>
          </a:lstStyle>
          <a:p>
            <a:pPr>
              <a:defRPr/>
            </a:pPr>
            <a:endParaRPr lang="ru-RU"/>
          </a:p>
        </p:txBody>
      </p:sp>
      <p:sp>
        <p:nvSpPr>
          <p:cNvPr id="6" name="Номер слайда 21"/>
          <p:cNvSpPr>
            <a:spLocks noGrp="1"/>
          </p:cNvSpPr>
          <p:nvPr>
            <p:ph type="sldNum" sz="quarter" idx="12"/>
          </p:nvPr>
        </p:nvSpPr>
        <p:spPr/>
        <p:txBody>
          <a:bodyPr/>
          <a:lstStyle>
            <a:lvl1pPr>
              <a:defRPr/>
            </a:lvl1pPr>
          </a:lstStyle>
          <a:p>
            <a:pPr>
              <a:defRPr/>
            </a:pPr>
            <a:fld id="{521EF903-5D8F-4B2C-807C-267E2D1C1EEC}"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cxnSp>
        <p:nvCxnSpPr>
          <p:cNvPr id="4" name="Прямая соединительная линия 6"/>
          <p:cNvCxnSpPr/>
          <p:nvPr/>
        </p:nvCxnSpPr>
        <p:spPr>
          <a:xfrm>
            <a:off x="685800" y="4916488"/>
            <a:ext cx="7924800" cy="4762"/>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2" name="Заголовок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lang="ru-RU" smtClean="0"/>
              <a:t>Образец заголовка</a:t>
            </a:r>
            <a:endParaRPr lang="en-US"/>
          </a:p>
        </p:txBody>
      </p:sp>
      <p:sp>
        <p:nvSpPr>
          <p:cNvPr id="3" name="Текст 2"/>
          <p:cNvSpPr>
            <a:spLocks noGrp="1"/>
          </p:cNvSpPr>
          <p:nvPr>
            <p:ph type="body" idx="1"/>
          </p:nvPr>
        </p:nvSpPr>
        <p:spPr>
          <a:xfrm>
            <a:off x="685800" y="4958864"/>
            <a:ext cx="7924800" cy="984736"/>
          </a:xfrm>
        </p:spPr>
        <p:txBody>
          <a:bodyPr/>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B29679DE-2F16-4221-8107-29C4CD547FBA}" type="datetimeFigureOut">
              <a:rPr lang="ru-RU"/>
              <a:pPr>
                <a:defRPr/>
              </a:pPr>
              <a:t>11.11.2015</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D4D2B13F-4C8C-4EE3-B053-7B97A0089372}"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11" name="Содержимое 10"/>
          <p:cNvSpPr>
            <a:spLocks noGrp="1"/>
          </p:cNvSpPr>
          <p:nvPr>
            <p:ph sz="half" idx="1"/>
          </p:nvPr>
        </p:nvSpPr>
        <p:spPr>
          <a:xfrm>
            <a:off x="457200" y="1524000"/>
            <a:ext cx="4059936" cy="4572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3" name="Содержимое 12"/>
          <p:cNvSpPr>
            <a:spLocks noGrp="1"/>
          </p:cNvSpPr>
          <p:nvPr>
            <p:ph sz="half" idx="2"/>
          </p:nvPr>
        </p:nvSpPr>
        <p:spPr>
          <a:xfrm>
            <a:off x="4648200" y="1524000"/>
            <a:ext cx="4059936" cy="4572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23"/>
          <p:cNvSpPr>
            <a:spLocks noGrp="1"/>
          </p:cNvSpPr>
          <p:nvPr>
            <p:ph type="dt" sz="half" idx="10"/>
          </p:nvPr>
        </p:nvSpPr>
        <p:spPr/>
        <p:txBody>
          <a:bodyPr/>
          <a:lstStyle>
            <a:lvl1pPr>
              <a:defRPr/>
            </a:lvl1pPr>
          </a:lstStyle>
          <a:p>
            <a:pPr>
              <a:defRPr/>
            </a:pPr>
            <a:fld id="{53C9A97C-C107-44C9-ACBC-815F485D1DD4}" type="datetimeFigureOut">
              <a:rPr lang="ru-RU"/>
              <a:pPr>
                <a:defRPr/>
              </a:pPr>
              <a:t>11.11.2015</a:t>
            </a:fld>
            <a:endParaRPr lang="ru-RU"/>
          </a:p>
        </p:txBody>
      </p:sp>
      <p:sp>
        <p:nvSpPr>
          <p:cNvPr id="6" name="Нижний колонтитул 9"/>
          <p:cNvSpPr>
            <a:spLocks noGrp="1"/>
          </p:cNvSpPr>
          <p:nvPr>
            <p:ph type="ftr" sz="quarter" idx="11"/>
          </p:nvPr>
        </p:nvSpPr>
        <p:spPr/>
        <p:txBody>
          <a:bodyPr/>
          <a:lstStyle>
            <a:lvl1pPr>
              <a:defRPr/>
            </a:lvl1pPr>
          </a:lstStyle>
          <a:p>
            <a:pPr>
              <a:defRPr/>
            </a:pPr>
            <a:endParaRPr lang="ru-RU"/>
          </a:p>
        </p:txBody>
      </p:sp>
      <p:sp>
        <p:nvSpPr>
          <p:cNvPr id="7" name="Номер слайда 21"/>
          <p:cNvSpPr>
            <a:spLocks noGrp="1"/>
          </p:cNvSpPr>
          <p:nvPr>
            <p:ph type="sldNum" sz="quarter" idx="12"/>
          </p:nvPr>
        </p:nvSpPr>
        <p:spPr/>
        <p:txBody>
          <a:bodyPr/>
          <a:lstStyle>
            <a:lvl1pPr>
              <a:defRPr/>
            </a:lvl1pPr>
          </a:lstStyle>
          <a:p>
            <a:pPr>
              <a:defRPr/>
            </a:pPr>
            <a:fld id="{7F3C7339-B860-448E-BD22-1F6B80F3680B}"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cxnSp>
        <p:nvCxnSpPr>
          <p:cNvPr id="7" name="Прямая соединительная линия 9"/>
          <p:cNvCxnSpPr/>
          <p:nvPr/>
        </p:nvCxnSpPr>
        <p:spPr>
          <a:xfrm>
            <a:off x="563563" y="2179638"/>
            <a:ext cx="3748087" cy="1587"/>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16"/>
          <p:cNvCxnSpPr/>
          <p:nvPr/>
        </p:nvCxnSpPr>
        <p:spPr>
          <a:xfrm>
            <a:off x="4754563" y="2179638"/>
            <a:ext cx="3749675" cy="1587"/>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3" name="Текст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32" name="Содержимое 31"/>
          <p:cNvSpPr>
            <a:spLocks noGrp="1"/>
          </p:cNvSpPr>
          <p:nvPr>
            <p:ph sz="half" idx="2"/>
          </p:nvPr>
        </p:nvSpPr>
        <p:spPr>
          <a:xfrm>
            <a:off x="457200" y="2201896"/>
            <a:ext cx="4038600" cy="391363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34" name="Содержимое 33"/>
          <p:cNvSpPr>
            <a:spLocks noGrp="1"/>
          </p:cNvSpPr>
          <p:nvPr>
            <p:ph sz="quarter" idx="4"/>
          </p:nvPr>
        </p:nvSpPr>
        <p:spPr>
          <a:xfrm>
            <a:off x="4649788" y="2201896"/>
            <a:ext cx="4038600" cy="391363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2" name="Заголовок 1"/>
          <p:cNvSpPr>
            <a:spLocks noGrp="1"/>
          </p:cNvSpPr>
          <p:nvPr>
            <p:ph type="title"/>
          </p:nvPr>
        </p:nvSpPr>
        <p:spPr>
          <a:xfrm>
            <a:off x="457200" y="155448"/>
            <a:ext cx="8229600" cy="1143000"/>
          </a:xfrm>
        </p:spPr>
        <p:txBody>
          <a:bodyPr/>
          <a:lstStyle>
            <a:lvl1pPr>
              <a:defRPr/>
            </a:lvl1pPr>
          </a:lstStyle>
          <a:p>
            <a:r>
              <a:rPr lang="ru-RU" smtClean="0"/>
              <a:t>Образец заголовка</a:t>
            </a:r>
            <a:endParaRPr lang="en-US"/>
          </a:p>
        </p:txBody>
      </p:sp>
      <p:sp>
        <p:nvSpPr>
          <p:cNvPr id="12" name="Текст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9" name="Номер слайда 8"/>
          <p:cNvSpPr>
            <a:spLocks noGrp="1"/>
          </p:cNvSpPr>
          <p:nvPr>
            <p:ph type="sldNum" sz="quarter" idx="10"/>
          </p:nvPr>
        </p:nvSpPr>
        <p:spPr/>
        <p:txBody>
          <a:bodyPr/>
          <a:lstStyle>
            <a:lvl1pPr>
              <a:defRPr/>
            </a:lvl1pPr>
          </a:lstStyle>
          <a:p>
            <a:pPr>
              <a:defRPr/>
            </a:pPr>
            <a:fld id="{EC905B0F-5A82-421F-B175-2E6526E0F2E7}" type="slidenum">
              <a:rPr lang="ru-RU"/>
              <a:pPr>
                <a:defRPr/>
              </a:pPr>
              <a:t>‹#›</a:t>
            </a:fld>
            <a:endParaRPr lang="ru-RU"/>
          </a:p>
        </p:txBody>
      </p:sp>
      <p:sp>
        <p:nvSpPr>
          <p:cNvPr id="10" name="Нижний колонтитул 7"/>
          <p:cNvSpPr>
            <a:spLocks noGrp="1"/>
          </p:cNvSpPr>
          <p:nvPr>
            <p:ph type="ftr" sz="quarter" idx="11"/>
          </p:nvPr>
        </p:nvSpPr>
        <p:spPr/>
        <p:txBody>
          <a:bodyPr/>
          <a:lstStyle>
            <a:lvl1pPr>
              <a:defRPr/>
            </a:lvl1pPr>
          </a:lstStyle>
          <a:p>
            <a:pPr>
              <a:defRPr/>
            </a:pPr>
            <a:endParaRPr lang="ru-RU"/>
          </a:p>
        </p:txBody>
      </p:sp>
      <p:sp>
        <p:nvSpPr>
          <p:cNvPr id="11" name="Дата 6"/>
          <p:cNvSpPr>
            <a:spLocks noGrp="1"/>
          </p:cNvSpPr>
          <p:nvPr>
            <p:ph type="dt" sz="half" idx="12"/>
          </p:nvPr>
        </p:nvSpPr>
        <p:spPr/>
        <p:txBody>
          <a:bodyPr/>
          <a:lstStyle>
            <a:lvl1pPr>
              <a:defRPr/>
            </a:lvl1pPr>
          </a:lstStyle>
          <a:p>
            <a:pPr>
              <a:defRPr/>
            </a:pPr>
            <a:fld id="{89DCC9DA-BB67-4D25-8641-2A5E106F90E5}" type="datetimeFigureOut">
              <a:rPr lang="ru-RU"/>
              <a:pPr>
                <a:defRPr/>
              </a:pPr>
              <a:t>11.11.2015</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Дата 23"/>
          <p:cNvSpPr>
            <a:spLocks noGrp="1"/>
          </p:cNvSpPr>
          <p:nvPr>
            <p:ph type="dt" sz="half" idx="10"/>
          </p:nvPr>
        </p:nvSpPr>
        <p:spPr/>
        <p:txBody>
          <a:bodyPr/>
          <a:lstStyle>
            <a:lvl1pPr>
              <a:defRPr/>
            </a:lvl1pPr>
          </a:lstStyle>
          <a:p>
            <a:pPr>
              <a:defRPr/>
            </a:pPr>
            <a:fld id="{7A1FE10F-E029-4E00-BEEA-FA420FD58865}" type="datetimeFigureOut">
              <a:rPr lang="ru-RU"/>
              <a:pPr>
                <a:defRPr/>
              </a:pPr>
              <a:t>11.11.2015</a:t>
            </a:fld>
            <a:endParaRPr lang="ru-RU"/>
          </a:p>
        </p:txBody>
      </p:sp>
      <p:sp>
        <p:nvSpPr>
          <p:cNvPr id="4" name="Нижний колонтитул 9"/>
          <p:cNvSpPr>
            <a:spLocks noGrp="1"/>
          </p:cNvSpPr>
          <p:nvPr>
            <p:ph type="ftr" sz="quarter" idx="11"/>
          </p:nvPr>
        </p:nvSpPr>
        <p:spPr/>
        <p:txBody>
          <a:bodyPr/>
          <a:lstStyle>
            <a:lvl1pPr>
              <a:defRPr/>
            </a:lvl1pPr>
          </a:lstStyle>
          <a:p>
            <a:pPr>
              <a:defRPr/>
            </a:pPr>
            <a:endParaRPr lang="ru-RU"/>
          </a:p>
        </p:txBody>
      </p:sp>
      <p:sp>
        <p:nvSpPr>
          <p:cNvPr id="5" name="Номер слайда 21"/>
          <p:cNvSpPr>
            <a:spLocks noGrp="1"/>
          </p:cNvSpPr>
          <p:nvPr>
            <p:ph type="sldNum" sz="quarter" idx="12"/>
          </p:nvPr>
        </p:nvSpPr>
        <p:spPr/>
        <p:txBody>
          <a:bodyPr/>
          <a:lstStyle>
            <a:lvl1pPr>
              <a:defRPr/>
            </a:lvl1pPr>
          </a:lstStyle>
          <a:p>
            <a:pPr>
              <a:defRPr/>
            </a:pPr>
            <a:fld id="{30FE0F1D-C385-4C80-97AD-97E31C954567}"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23"/>
          <p:cNvSpPr>
            <a:spLocks noGrp="1"/>
          </p:cNvSpPr>
          <p:nvPr>
            <p:ph type="dt" sz="half" idx="10"/>
          </p:nvPr>
        </p:nvSpPr>
        <p:spPr/>
        <p:txBody>
          <a:bodyPr/>
          <a:lstStyle>
            <a:lvl1pPr>
              <a:defRPr/>
            </a:lvl1pPr>
          </a:lstStyle>
          <a:p>
            <a:pPr>
              <a:defRPr/>
            </a:pPr>
            <a:fld id="{0428BC1D-A746-464A-970A-D565870F90CC}" type="datetimeFigureOut">
              <a:rPr lang="ru-RU"/>
              <a:pPr>
                <a:defRPr/>
              </a:pPr>
              <a:t>11.11.2015</a:t>
            </a:fld>
            <a:endParaRPr lang="ru-RU"/>
          </a:p>
        </p:txBody>
      </p:sp>
      <p:sp>
        <p:nvSpPr>
          <p:cNvPr id="3" name="Нижний колонтитул 9"/>
          <p:cNvSpPr>
            <a:spLocks noGrp="1"/>
          </p:cNvSpPr>
          <p:nvPr>
            <p:ph type="ftr" sz="quarter" idx="11"/>
          </p:nvPr>
        </p:nvSpPr>
        <p:spPr/>
        <p:txBody>
          <a:bodyPr/>
          <a:lstStyle>
            <a:lvl1pPr>
              <a:defRPr/>
            </a:lvl1pPr>
          </a:lstStyle>
          <a:p>
            <a:pPr>
              <a:defRPr/>
            </a:pPr>
            <a:endParaRPr lang="ru-RU"/>
          </a:p>
        </p:txBody>
      </p:sp>
      <p:sp>
        <p:nvSpPr>
          <p:cNvPr id="4" name="Номер слайда 21"/>
          <p:cNvSpPr>
            <a:spLocks noGrp="1"/>
          </p:cNvSpPr>
          <p:nvPr>
            <p:ph type="sldNum" sz="quarter" idx="12"/>
          </p:nvPr>
        </p:nvSpPr>
        <p:spPr/>
        <p:txBody>
          <a:bodyPr/>
          <a:lstStyle>
            <a:lvl1pPr>
              <a:defRPr/>
            </a:lvl1pPr>
          </a:lstStyle>
          <a:p>
            <a:pPr>
              <a:defRPr/>
            </a:pPr>
            <a:fld id="{E07D4B41-83B6-4F5E-903C-1E8A4F972766}"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9" name="Содержимое 28"/>
          <p:cNvSpPr>
            <a:spLocks noGrp="1"/>
          </p:cNvSpPr>
          <p:nvPr>
            <p:ph sz="quarter" idx="1"/>
          </p:nvPr>
        </p:nvSpPr>
        <p:spPr>
          <a:xfrm>
            <a:off x="457200" y="457200"/>
            <a:ext cx="6248400" cy="5715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3" name="Текст 2"/>
          <p:cNvSpPr>
            <a:spLocks noGrp="1"/>
          </p:cNvSpPr>
          <p:nvPr>
            <p:ph type="body" idx="2"/>
          </p:nvPr>
        </p:nvSpPr>
        <p:spPr>
          <a:xfrm>
            <a:off x="6781800" y="1600200"/>
            <a:ext cx="1984248" cy="3733800"/>
          </a:xfrm>
        </p:spPr>
        <p:txBody>
          <a:bodyPr/>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a:r>
              <a:rPr lang="ru-RU" smtClean="0"/>
              <a:t>Образец текста</a:t>
            </a:r>
          </a:p>
        </p:txBody>
      </p:sp>
      <p:sp>
        <p:nvSpPr>
          <p:cNvPr id="31" name="Заголовок 30"/>
          <p:cNvSpPr>
            <a:spLocks noGrp="1"/>
          </p:cNvSpPr>
          <p:nvPr>
            <p:ph type="title"/>
          </p:nvPr>
        </p:nvSpPr>
        <p:spPr>
          <a:xfrm>
            <a:off x="6781800" y="457200"/>
            <a:ext cx="1981200" cy="1066800"/>
          </a:xfrm>
        </p:spPr>
        <p:txBody>
          <a:bodyPr lIns="91440" tIns="91440"/>
          <a:lstStyle>
            <a:lvl1pPr algn="l">
              <a:buNone/>
              <a:defRPr sz="1800" b="1" spc="-50" baseline="0">
                <a:ln w="3175">
                  <a:noFill/>
                </a:ln>
                <a:solidFill>
                  <a:schemeClr val="tx2"/>
                </a:solidFill>
                <a:effectLst/>
                <a:latin typeface="+mn-lt"/>
                <a:ea typeface="+mn-ea"/>
                <a:cs typeface="+mn-cs"/>
              </a:defRPr>
            </a:lvl1pPr>
          </a:lstStyle>
          <a:p>
            <a:r>
              <a:rPr lang="ru-RU" smtClean="0"/>
              <a:t>Образец заголовка</a:t>
            </a:r>
            <a:endParaRPr lang="en-US"/>
          </a:p>
        </p:txBody>
      </p:sp>
      <p:sp>
        <p:nvSpPr>
          <p:cNvPr id="5" name="Дата 7"/>
          <p:cNvSpPr>
            <a:spLocks noGrp="1"/>
          </p:cNvSpPr>
          <p:nvPr>
            <p:ph type="dt" sz="half" idx="10"/>
          </p:nvPr>
        </p:nvSpPr>
        <p:spPr/>
        <p:txBody>
          <a:bodyPr/>
          <a:lstStyle>
            <a:lvl1pPr>
              <a:defRPr/>
            </a:lvl1pPr>
          </a:lstStyle>
          <a:p>
            <a:pPr>
              <a:defRPr/>
            </a:pPr>
            <a:fld id="{36674DE7-9A8E-4114-99AB-0AD7D024F581}" type="datetimeFigureOut">
              <a:rPr lang="ru-RU"/>
              <a:pPr>
                <a:defRPr/>
              </a:pPr>
              <a:t>11.11.2015</a:t>
            </a:fld>
            <a:endParaRPr lang="ru-RU"/>
          </a:p>
        </p:txBody>
      </p:sp>
      <p:sp>
        <p:nvSpPr>
          <p:cNvPr id="6" name="Номер слайда 8"/>
          <p:cNvSpPr>
            <a:spLocks noGrp="1"/>
          </p:cNvSpPr>
          <p:nvPr>
            <p:ph type="sldNum" sz="quarter" idx="11"/>
          </p:nvPr>
        </p:nvSpPr>
        <p:spPr/>
        <p:txBody>
          <a:bodyPr/>
          <a:lstStyle>
            <a:lvl1pPr>
              <a:defRPr/>
            </a:lvl1pPr>
          </a:lstStyle>
          <a:p>
            <a:pPr>
              <a:defRPr/>
            </a:pPr>
            <a:fld id="{13B26C16-CCF8-43DE-82B7-9C8A0B99BF0D}" type="slidenum">
              <a:rPr lang="ru-RU"/>
              <a:pPr>
                <a:defRPr/>
              </a:pPr>
              <a:t>‹#›</a:t>
            </a:fld>
            <a:endParaRPr lang="ru-RU"/>
          </a:p>
        </p:txBody>
      </p:sp>
      <p:sp>
        <p:nvSpPr>
          <p:cNvPr id="7" name="Нижний колонтитул 9"/>
          <p:cNvSpPr>
            <a:spLocks noGrp="1"/>
          </p:cNvSpPr>
          <p:nvPr>
            <p:ph type="ftr" sz="quarter" idx="12"/>
          </p:nvPr>
        </p:nvSpPr>
        <p:spPr/>
        <p:txBody>
          <a:bodyPr/>
          <a:lstStyle>
            <a:lvl1pPr>
              <a:defRPr/>
            </a:lvl1pPr>
          </a:lstStyle>
          <a:p>
            <a:pPr>
              <a:defRPr/>
            </a:pPr>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29400" y="457200"/>
            <a:ext cx="2057400" cy="1066800"/>
          </a:xfrm>
        </p:spPr>
        <p:txBody>
          <a:bodyPr lIns="91440" tIns="91440"/>
          <a:lstStyle>
            <a:lvl1pPr algn="l">
              <a:buNone/>
              <a:defRPr sz="1800" b="1" spc="-50" baseline="0">
                <a:ln w="3175">
                  <a:noFill/>
                </a:ln>
                <a:solidFill>
                  <a:schemeClr val="tx2"/>
                </a:solidFill>
                <a:effectLst/>
                <a:latin typeface="+mn-lt"/>
                <a:ea typeface="+mn-ea"/>
                <a:cs typeface="+mn-cs"/>
              </a:defRPr>
            </a:lvl1pPr>
          </a:lstStyle>
          <a:p>
            <a:r>
              <a:rPr lang="ru-RU" smtClean="0"/>
              <a:t>Образец заголовка</a:t>
            </a:r>
            <a:endParaRPr lang="en-US"/>
          </a:p>
        </p:txBody>
      </p:sp>
      <p:sp>
        <p:nvSpPr>
          <p:cNvPr id="3" name="Рисунок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normAutofit/>
          </a:bodyPr>
          <a:lstStyle>
            <a:lvl1pPr marL="0" indent="0">
              <a:buNone/>
              <a:defRPr sz="3200">
                <a:solidFill>
                  <a:schemeClr val="bg1"/>
                </a:solidFill>
              </a:defRPr>
            </a:lvl1pPr>
          </a:lstStyle>
          <a:p>
            <a:pPr lvl="0"/>
            <a:r>
              <a:rPr lang="ru-RU" noProof="0" smtClean="0"/>
              <a:t>Вставка рисунка</a:t>
            </a:r>
            <a:endParaRPr lang="en-US" noProof="0"/>
          </a:p>
        </p:txBody>
      </p:sp>
      <p:sp>
        <p:nvSpPr>
          <p:cNvPr id="4" name="Текст 3"/>
          <p:cNvSpPr>
            <a:spLocks noGrp="1"/>
          </p:cNvSpPr>
          <p:nvPr>
            <p:ph type="body" sz="half" idx="2"/>
          </p:nvPr>
        </p:nvSpPr>
        <p:spPr>
          <a:xfrm>
            <a:off x="6629400" y="1600200"/>
            <a:ext cx="2057400" cy="4419600"/>
          </a:xfrm>
        </p:spPr>
        <p:txBody>
          <a:bodyPr/>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a:r>
              <a:rPr lang="ru-RU" smtClean="0"/>
              <a:t>Образец текста</a:t>
            </a:r>
          </a:p>
        </p:txBody>
      </p:sp>
      <p:sp>
        <p:nvSpPr>
          <p:cNvPr id="5" name="Дата 7"/>
          <p:cNvSpPr>
            <a:spLocks noGrp="1"/>
          </p:cNvSpPr>
          <p:nvPr>
            <p:ph type="dt" sz="half" idx="10"/>
          </p:nvPr>
        </p:nvSpPr>
        <p:spPr/>
        <p:txBody>
          <a:bodyPr/>
          <a:lstStyle>
            <a:lvl1pPr>
              <a:defRPr/>
            </a:lvl1pPr>
          </a:lstStyle>
          <a:p>
            <a:pPr>
              <a:defRPr/>
            </a:pPr>
            <a:fld id="{EEAB50FA-6E56-431B-B8CD-09F1A341FB65}" type="datetimeFigureOut">
              <a:rPr lang="ru-RU"/>
              <a:pPr>
                <a:defRPr/>
              </a:pPr>
              <a:t>11.11.2015</a:t>
            </a:fld>
            <a:endParaRPr lang="ru-RU"/>
          </a:p>
        </p:txBody>
      </p:sp>
      <p:sp>
        <p:nvSpPr>
          <p:cNvPr id="6" name="Номер слайда 8"/>
          <p:cNvSpPr>
            <a:spLocks noGrp="1"/>
          </p:cNvSpPr>
          <p:nvPr>
            <p:ph type="sldNum" sz="quarter" idx="11"/>
          </p:nvPr>
        </p:nvSpPr>
        <p:spPr/>
        <p:txBody>
          <a:bodyPr/>
          <a:lstStyle>
            <a:lvl1pPr>
              <a:defRPr/>
            </a:lvl1pPr>
          </a:lstStyle>
          <a:p>
            <a:pPr>
              <a:defRPr/>
            </a:pPr>
            <a:fld id="{53E524C2-B47E-4C9A-A3E9-DF12DAAFD7F5}" type="slidenum">
              <a:rPr lang="ru-RU"/>
              <a:pPr>
                <a:defRPr/>
              </a:pPr>
              <a:t>‹#›</a:t>
            </a:fld>
            <a:endParaRPr lang="ru-RU"/>
          </a:p>
        </p:txBody>
      </p:sp>
      <p:sp>
        <p:nvSpPr>
          <p:cNvPr id="7" name="Нижний колонтитул 9"/>
          <p:cNvSpPr>
            <a:spLocks noGrp="1"/>
          </p:cNvSpPr>
          <p:nvPr>
            <p:ph type="ftr" sz="quarter" idx="12"/>
          </p:nvPr>
        </p:nvSpPr>
        <p:spPr/>
        <p:txBody>
          <a:bodyPr/>
          <a:lstStyle>
            <a:lvl1pPr>
              <a:defRPr/>
            </a:lvl1pPr>
          </a:lstStyle>
          <a:p>
            <a:pPr>
              <a:defRPr/>
            </a:pPr>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26" name="Текст 8"/>
          <p:cNvSpPr>
            <a:spLocks noGrp="1"/>
          </p:cNvSpPr>
          <p:nvPr>
            <p:ph type="body" idx="1"/>
          </p:nvPr>
        </p:nvSpPr>
        <p:spPr bwMode="auto">
          <a:xfrm>
            <a:off x="457200" y="1447800"/>
            <a:ext cx="8229600" cy="4678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24" name="Дата 23"/>
          <p:cNvSpPr>
            <a:spLocks noGrp="1"/>
          </p:cNvSpPr>
          <p:nvPr>
            <p:ph type="dt" sz="half" idx="2"/>
          </p:nvPr>
        </p:nvSpPr>
        <p:spPr>
          <a:xfrm>
            <a:off x="5791200" y="6203950"/>
            <a:ext cx="2590800" cy="384175"/>
          </a:xfrm>
          <a:prstGeom prst="rect">
            <a:avLst/>
          </a:prstGeom>
        </p:spPr>
        <p:txBody>
          <a:bodyPr vert="horz" anchor="ctr" anchorCtr="0"/>
          <a:lstStyle>
            <a:lvl1pPr algn="l" eaLnBrk="1" fontAlgn="auto" latinLnBrk="0" hangingPunct="1">
              <a:spcBef>
                <a:spcPts val="0"/>
              </a:spcBef>
              <a:spcAft>
                <a:spcPts val="0"/>
              </a:spcAft>
              <a:defRPr kumimoji="0" sz="1200" smtClean="0">
                <a:solidFill>
                  <a:schemeClr val="tx2"/>
                </a:solidFill>
                <a:latin typeface="+mn-lt"/>
              </a:defRPr>
            </a:lvl1pPr>
          </a:lstStyle>
          <a:p>
            <a:pPr>
              <a:defRPr/>
            </a:pPr>
            <a:fld id="{29D663E9-5FF0-41BF-9D82-0EDE0FD92086}" type="datetimeFigureOut">
              <a:rPr lang="ru-RU"/>
              <a:pPr>
                <a:defRPr/>
              </a:pPr>
              <a:t>11.11.2015</a:t>
            </a:fld>
            <a:endParaRPr lang="ru-RU"/>
          </a:p>
        </p:txBody>
      </p:sp>
      <p:sp>
        <p:nvSpPr>
          <p:cNvPr id="10" name="Нижний колонтитул 9"/>
          <p:cNvSpPr>
            <a:spLocks noGrp="1"/>
          </p:cNvSpPr>
          <p:nvPr>
            <p:ph type="ftr" sz="quarter" idx="3"/>
          </p:nvPr>
        </p:nvSpPr>
        <p:spPr>
          <a:xfrm>
            <a:off x="2133600" y="6203950"/>
            <a:ext cx="3581400" cy="384175"/>
          </a:xfrm>
          <a:prstGeom prst="rect">
            <a:avLst/>
          </a:prstGeom>
        </p:spPr>
        <p:txBody>
          <a:bodyPr vert="horz" anchor="ctr" anchorCtr="0"/>
          <a:lstStyle>
            <a:lvl1pPr algn="r" eaLnBrk="1" fontAlgn="auto" latinLnBrk="0" hangingPunct="1">
              <a:spcBef>
                <a:spcPts val="0"/>
              </a:spcBef>
              <a:spcAft>
                <a:spcPts val="0"/>
              </a:spcAft>
              <a:defRPr kumimoji="0" sz="1200">
                <a:solidFill>
                  <a:schemeClr val="tx2"/>
                </a:solidFill>
                <a:latin typeface="+mn-lt"/>
              </a:defRPr>
            </a:lvl1pPr>
          </a:lstStyle>
          <a:p>
            <a:pPr>
              <a:defRPr/>
            </a:pPr>
            <a:endParaRPr lang="ru-RU"/>
          </a:p>
        </p:txBody>
      </p:sp>
      <p:sp>
        <p:nvSpPr>
          <p:cNvPr id="22" name="Номер слайда 21"/>
          <p:cNvSpPr>
            <a:spLocks noGrp="1"/>
          </p:cNvSpPr>
          <p:nvPr>
            <p:ph type="sldNum" sz="quarter" idx="4"/>
          </p:nvPr>
        </p:nvSpPr>
        <p:spPr>
          <a:xfrm>
            <a:off x="8410575" y="6181725"/>
            <a:ext cx="609600" cy="457200"/>
          </a:xfrm>
          <a:prstGeom prst="rect">
            <a:avLst/>
          </a:prstGeom>
          <a:noFill/>
        </p:spPr>
        <p:txBody>
          <a:bodyPr vert="horz" lIns="0" tIns="0" rIns="0" bIns="0" anchor="ctr" anchorCtr="0">
            <a:noAutofit/>
          </a:bodyPr>
          <a:lstStyle>
            <a:lvl1pPr algn="ctr" eaLnBrk="1" fontAlgn="auto" latinLnBrk="0" hangingPunct="1">
              <a:spcBef>
                <a:spcPts val="0"/>
              </a:spcBef>
              <a:spcAft>
                <a:spcPts val="0"/>
              </a:spcAft>
              <a:defRPr kumimoji="0" sz="1600" baseline="0" smtClean="0">
                <a:solidFill>
                  <a:schemeClr val="tx2"/>
                </a:solidFill>
                <a:latin typeface="+mn-lt"/>
              </a:defRPr>
            </a:lvl1pPr>
          </a:lstStyle>
          <a:p>
            <a:pPr>
              <a:defRPr/>
            </a:pPr>
            <a:fld id="{FE39CD7C-759F-42C7-905B-10BDB3E4C309}" type="slidenum">
              <a:rPr lang="ru-RU"/>
              <a:pPr>
                <a:defRPr/>
              </a:pPr>
              <a:t>‹#›</a:t>
            </a:fld>
            <a:endParaRPr lang="ru-RU"/>
          </a:p>
        </p:txBody>
      </p:sp>
      <p:sp>
        <p:nvSpPr>
          <p:cNvPr id="5" name="Заголовок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lang="ru-RU" smtClean="0"/>
              <a:t>Образец заголовка</a:t>
            </a:r>
            <a:endParaRPr lang="en-US"/>
          </a:p>
        </p:txBody>
      </p:sp>
    </p:spTree>
  </p:cSld>
  <p:clrMap bg1="dk1" tx1="lt1" bg2="dk2" tx2="lt2" accent1="accent1" accent2="accent2" accent3="accent3" accent4="accent4" accent5="accent5" accent6="accent6" hlink="hlink" folHlink="folHlink"/>
  <p:sldLayoutIdLst>
    <p:sldLayoutId id="2147483672" r:id="rId1"/>
    <p:sldLayoutId id="2147483671" r:id="rId2"/>
    <p:sldLayoutId id="2147483673" r:id="rId3"/>
    <p:sldLayoutId id="2147483670" r:id="rId4"/>
    <p:sldLayoutId id="2147483674" r:id="rId5"/>
    <p:sldLayoutId id="2147483669" r:id="rId6"/>
    <p:sldLayoutId id="2147483668" r:id="rId7"/>
    <p:sldLayoutId id="2147483675" r:id="rId8"/>
    <p:sldLayoutId id="2147483676" r:id="rId9"/>
    <p:sldLayoutId id="2147483667" r:id="rId10"/>
    <p:sldLayoutId id="2147483666" r:id="rId11"/>
  </p:sldLayoutIdLst>
  <p:txStyles>
    <p:titleStyle>
      <a:lvl1pPr algn="l" rtl="0" fontAlgn="base">
        <a:spcBef>
          <a:spcPct val="0"/>
        </a:spcBef>
        <a:spcAft>
          <a:spcPct val="0"/>
        </a:spcAft>
        <a:defRPr lang="en-US" sz="4200" kern="1200" spc="-10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a:lvl2pPr algn="l" rtl="0" fontAlgn="base">
        <a:spcBef>
          <a:spcPct val="0"/>
        </a:spcBef>
        <a:spcAft>
          <a:spcPct val="0"/>
        </a:spcAft>
        <a:defRPr sz="4200">
          <a:solidFill>
            <a:srgbClr val="F9F9F9"/>
          </a:solidFill>
          <a:latin typeface="Constantia" pitchFamily="18" charset="0"/>
        </a:defRPr>
      </a:lvl2pPr>
      <a:lvl3pPr algn="l" rtl="0" fontAlgn="base">
        <a:spcBef>
          <a:spcPct val="0"/>
        </a:spcBef>
        <a:spcAft>
          <a:spcPct val="0"/>
        </a:spcAft>
        <a:defRPr sz="4200">
          <a:solidFill>
            <a:srgbClr val="F9F9F9"/>
          </a:solidFill>
          <a:latin typeface="Constantia" pitchFamily="18" charset="0"/>
        </a:defRPr>
      </a:lvl3pPr>
      <a:lvl4pPr algn="l" rtl="0" fontAlgn="base">
        <a:spcBef>
          <a:spcPct val="0"/>
        </a:spcBef>
        <a:spcAft>
          <a:spcPct val="0"/>
        </a:spcAft>
        <a:defRPr sz="4200">
          <a:solidFill>
            <a:srgbClr val="F9F9F9"/>
          </a:solidFill>
          <a:latin typeface="Constantia" pitchFamily="18" charset="0"/>
        </a:defRPr>
      </a:lvl4pPr>
      <a:lvl5pPr algn="l" rtl="0" fontAlgn="base">
        <a:spcBef>
          <a:spcPct val="0"/>
        </a:spcBef>
        <a:spcAft>
          <a:spcPct val="0"/>
        </a:spcAft>
        <a:defRPr sz="4200">
          <a:solidFill>
            <a:srgbClr val="F9F9F9"/>
          </a:solidFill>
          <a:latin typeface="Constantia" pitchFamily="18" charset="0"/>
        </a:defRPr>
      </a:lvl5pPr>
      <a:lvl6pPr marL="457200" algn="l" rtl="0" fontAlgn="base">
        <a:spcBef>
          <a:spcPct val="0"/>
        </a:spcBef>
        <a:spcAft>
          <a:spcPct val="0"/>
        </a:spcAft>
        <a:defRPr sz="4200">
          <a:solidFill>
            <a:srgbClr val="F9F9F9"/>
          </a:solidFill>
          <a:latin typeface="Constantia" pitchFamily="18" charset="0"/>
        </a:defRPr>
      </a:lvl6pPr>
      <a:lvl7pPr marL="914400" algn="l" rtl="0" fontAlgn="base">
        <a:spcBef>
          <a:spcPct val="0"/>
        </a:spcBef>
        <a:spcAft>
          <a:spcPct val="0"/>
        </a:spcAft>
        <a:defRPr sz="4200">
          <a:solidFill>
            <a:srgbClr val="F9F9F9"/>
          </a:solidFill>
          <a:latin typeface="Constantia" pitchFamily="18" charset="0"/>
        </a:defRPr>
      </a:lvl7pPr>
      <a:lvl8pPr marL="1371600" algn="l" rtl="0" fontAlgn="base">
        <a:spcBef>
          <a:spcPct val="0"/>
        </a:spcBef>
        <a:spcAft>
          <a:spcPct val="0"/>
        </a:spcAft>
        <a:defRPr sz="4200">
          <a:solidFill>
            <a:srgbClr val="F9F9F9"/>
          </a:solidFill>
          <a:latin typeface="Constantia" pitchFamily="18" charset="0"/>
        </a:defRPr>
      </a:lvl8pPr>
      <a:lvl9pPr marL="1828800" algn="l" rtl="0" fontAlgn="base">
        <a:spcBef>
          <a:spcPct val="0"/>
        </a:spcBef>
        <a:spcAft>
          <a:spcPct val="0"/>
        </a:spcAft>
        <a:defRPr sz="4200">
          <a:solidFill>
            <a:srgbClr val="F9F9F9"/>
          </a:solidFill>
          <a:latin typeface="Constantia" pitchFamily="18" charset="0"/>
        </a:defRPr>
      </a:lvl9pPr>
    </p:titleStyle>
    <p:bodyStyle>
      <a:lvl1pPr marL="273050" indent="-273050" algn="l" rtl="0" fontAlgn="base">
        <a:spcBef>
          <a:spcPts val="600"/>
        </a:spcBef>
        <a:spcAft>
          <a:spcPct val="0"/>
        </a:spcAft>
        <a:buClr>
          <a:schemeClr val="accent2"/>
        </a:buClr>
        <a:buSzPct val="85000"/>
        <a:buFont typeface="Wingdings 2" pitchFamily="18" charset="2"/>
        <a:buChar char=""/>
        <a:defRPr sz="2600" kern="1200">
          <a:solidFill>
            <a:schemeClr val="tx1"/>
          </a:solidFill>
          <a:latin typeface="+mn-lt"/>
          <a:ea typeface="+mn-ea"/>
          <a:cs typeface="+mn-cs"/>
        </a:defRPr>
      </a:lvl1pPr>
      <a:lvl2pPr marL="639763" indent="-273050" algn="l" rtl="0" fontAlgn="base">
        <a:spcBef>
          <a:spcPts val="300"/>
        </a:spcBef>
        <a:spcAft>
          <a:spcPct val="0"/>
        </a:spcAft>
        <a:buClr>
          <a:srgbClr val="D6903D"/>
        </a:buClr>
        <a:buSzPct val="85000"/>
        <a:buFont typeface="Wingdings 2" pitchFamily="18" charset="2"/>
        <a:buChar char=""/>
        <a:defRPr sz="2400" kern="1200">
          <a:solidFill>
            <a:schemeClr val="tx2"/>
          </a:solidFill>
          <a:latin typeface="+mn-lt"/>
          <a:ea typeface="+mn-ea"/>
          <a:cs typeface="+mn-cs"/>
        </a:defRPr>
      </a:lvl2pPr>
      <a:lvl3pPr marL="1004888" indent="-228600" algn="l" rtl="0" fontAlgn="base">
        <a:spcBef>
          <a:spcPts val="300"/>
        </a:spcBef>
        <a:spcAft>
          <a:spcPct val="0"/>
        </a:spcAft>
        <a:buClr>
          <a:srgbClr val="B37732"/>
        </a:buClr>
        <a:buSzPct val="85000"/>
        <a:buFont typeface="Wingdings 2" pitchFamily="18" charset="2"/>
        <a:buChar char=""/>
        <a:defRPr sz="2100" kern="1200">
          <a:solidFill>
            <a:schemeClr val="tx1"/>
          </a:solidFill>
          <a:latin typeface="+mn-lt"/>
          <a:ea typeface="+mn-ea"/>
          <a:cs typeface="+mn-cs"/>
        </a:defRPr>
      </a:lvl3pPr>
      <a:lvl4pPr marL="1279525" indent="-228600" algn="l" rtl="0" fontAlgn="base">
        <a:spcBef>
          <a:spcPts val="300"/>
        </a:spcBef>
        <a:spcAft>
          <a:spcPct val="0"/>
        </a:spcAft>
        <a:buClr>
          <a:srgbClr val="D6903D"/>
        </a:buClr>
        <a:buSzPct val="85000"/>
        <a:buFont typeface="Wingdings 2" pitchFamily="18" charset="2"/>
        <a:buChar char=""/>
        <a:defRPr sz="1900" kern="1200">
          <a:solidFill>
            <a:schemeClr val="tx1"/>
          </a:solidFill>
          <a:latin typeface="+mn-lt"/>
          <a:ea typeface="+mn-ea"/>
          <a:cs typeface="+mn-cs"/>
        </a:defRPr>
      </a:lvl4pPr>
      <a:lvl5pPr marL="1554163" indent="-228600" algn="l" rtl="0" fontAlgn="base">
        <a:spcBef>
          <a:spcPts val="338"/>
        </a:spcBef>
        <a:spcAft>
          <a:spcPct val="0"/>
        </a:spcAft>
        <a:buClr>
          <a:srgbClr val="D6903D"/>
        </a:buClr>
        <a:buSzPct val="85000"/>
        <a:buFont typeface="Wingdings 2" pitchFamily="18" charset="2"/>
        <a:buChar char=""/>
        <a:defRPr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457200" y="3700463"/>
            <a:ext cx="8305800" cy="1600200"/>
          </a:xfrm>
        </p:spPr>
        <p:txBody>
          <a:bodyPr/>
          <a:lstStyle/>
          <a:p>
            <a:pPr algn="r" fontAlgn="auto">
              <a:spcAft>
                <a:spcPts val="0"/>
              </a:spcAft>
              <a:buFont typeface="Wingdings 2"/>
              <a:buNone/>
              <a:defRPr/>
            </a:pPr>
            <a:r>
              <a:rPr lang="ru-RU" b="1" dirty="0" smtClean="0">
                <a:solidFill>
                  <a:schemeClr val="bg1">
                    <a:lumMod val="95000"/>
                    <a:lumOff val="5000"/>
                  </a:schemeClr>
                </a:solidFill>
                <a:latin typeface="Times New Roman" pitchFamily="18" charset="0"/>
                <a:cs typeface="Times New Roman" pitchFamily="18" charset="0"/>
              </a:rPr>
              <a:t>Средняя группа № 4</a:t>
            </a:r>
          </a:p>
          <a:p>
            <a:pPr algn="r" fontAlgn="auto">
              <a:spcAft>
                <a:spcPts val="0"/>
              </a:spcAft>
              <a:buFont typeface="Wingdings 2"/>
              <a:buNone/>
              <a:defRPr/>
            </a:pPr>
            <a:r>
              <a:rPr lang="ru-RU" b="1" dirty="0" smtClean="0">
                <a:solidFill>
                  <a:schemeClr val="bg1">
                    <a:lumMod val="95000"/>
                    <a:lumOff val="5000"/>
                  </a:schemeClr>
                </a:solidFill>
                <a:latin typeface="Times New Roman" pitchFamily="18" charset="0"/>
                <a:cs typeface="Times New Roman" pitchFamily="18" charset="0"/>
              </a:rPr>
              <a:t>Воспитатели: </a:t>
            </a:r>
          </a:p>
          <a:p>
            <a:pPr algn="r" fontAlgn="auto">
              <a:spcAft>
                <a:spcPts val="0"/>
              </a:spcAft>
              <a:buFont typeface="Wingdings 2"/>
              <a:buNone/>
              <a:defRPr/>
            </a:pPr>
            <a:r>
              <a:rPr lang="ru-RU" b="1" dirty="0" smtClean="0">
                <a:solidFill>
                  <a:schemeClr val="bg1">
                    <a:lumMod val="95000"/>
                    <a:lumOff val="5000"/>
                  </a:schemeClr>
                </a:solidFill>
                <a:latin typeface="Times New Roman" pitchFamily="18" charset="0"/>
                <a:cs typeface="Times New Roman" pitchFamily="18" charset="0"/>
              </a:rPr>
              <a:t>Новикова Ю.В., Алфутова О.Н.</a:t>
            </a:r>
            <a:endParaRPr lang="ru-RU" b="1" dirty="0">
              <a:solidFill>
                <a:schemeClr val="bg1">
                  <a:lumMod val="95000"/>
                  <a:lumOff val="5000"/>
                </a:schemeClr>
              </a:solidFill>
              <a:latin typeface="Times New Roman" pitchFamily="18" charset="0"/>
              <a:cs typeface="Times New Roman" pitchFamily="18" charset="0"/>
            </a:endParaRPr>
          </a:p>
        </p:txBody>
      </p:sp>
      <p:sp>
        <p:nvSpPr>
          <p:cNvPr id="2" name="Заголовок 1"/>
          <p:cNvSpPr>
            <a:spLocks noGrp="1"/>
          </p:cNvSpPr>
          <p:nvPr>
            <p:ph type="ctrTitle"/>
          </p:nvPr>
        </p:nvSpPr>
        <p:spPr/>
        <p:txBody>
          <a:bodyPr/>
          <a:lstStyle/>
          <a:p>
            <a:pPr fontAlgn="auto">
              <a:spcAft>
                <a:spcPts val="0"/>
              </a:spcAft>
              <a:defRPr/>
            </a:pPr>
            <a:r>
              <a:rPr lang="ru-RU" smtClean="0">
                <a:solidFill>
                  <a:srgbClr val="FF0000"/>
                </a:solidFill>
              </a:rPr>
              <a:t>« </a:t>
            </a:r>
            <a:r>
              <a:rPr lang="ru-RU" smtClean="0">
                <a:solidFill>
                  <a:srgbClr val="FF0000"/>
                </a:solidFill>
                <a:latin typeface="Times New Roman" pitchFamily="18" charset="0"/>
                <a:cs typeface="Times New Roman" pitchFamily="18" charset="0"/>
              </a:rPr>
              <a:t>Никто не забыт, ничто не забыто»</a:t>
            </a:r>
            <a:endParaRPr lang="ru-RU">
              <a:solidFill>
                <a:srgbClr val="FF0000"/>
              </a:solidFill>
              <a:latin typeface="Times New Roman" pitchFamily="18" charset="0"/>
              <a:cs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Содержимое 1"/>
          <p:cNvSpPr>
            <a:spLocks noGrp="1"/>
          </p:cNvSpPr>
          <p:nvPr>
            <p:ph idx="1"/>
          </p:nvPr>
        </p:nvSpPr>
        <p:spPr>
          <a:xfrm>
            <a:off x="395288" y="1125538"/>
            <a:ext cx="8229600" cy="4572000"/>
          </a:xfrm>
        </p:spPr>
        <p:txBody>
          <a:bodyPr/>
          <a:lstStyle/>
          <a:p>
            <a:r>
              <a:rPr lang="ru-RU" sz="1400" smtClean="0">
                <a:latin typeface="Times New Roman" pitchFamily="18" charset="0"/>
                <a:cs typeface="Times New Roman" pitchFamily="18" charset="0"/>
              </a:rPr>
              <a:t>В 41 году 17ти летним юношей добровольцем пошел на фронт. Воевал под Сталинградом  Была история, когда вечером пришел офицер и сказал, что бы все быстро бежали отсюда кто в чем есть, ничего не брать, ни оружие, ни коней, а быстрее уходить. Бежали без остановки 10 километров, остановились передохнуть и услышали грохот, в том месте где только что стояли. Оказалось ,разведка доложила о планируемой бомбежке этого места. Получил ранение, 12 суток находился без сознания, после чего был отправлен домой на реабилитацию. Через месяц был зачислен в благовещенское военное пехотное училище, где отучился  1,5 года и был отправлен  на фронт. Начали с Украины, чуть не попали к немцам. Ехали в поезде, на который напали немцы. Машинист с офицерами сдавал назад, немцы бежали за поездом и  стреляли. Добрались до границы, где поддержали наши войска. Потом всех распределили по войскам. Попал в Польшу, освобождали Варшаву, был командиром взвода, потом роты, есть медали, документы. Потом пошли на Берлин, перешли границу. Думали, всех будут истреблять, но получили приказ от Сталина, о том, что всех не расстреливать, а только тех, кто вооружен. Шли по немецкой земле 12 суток, не спали, в каждом взводе была повозка, ночью давали поспать 2 часа. Все расчищали на своем пути. Нас наблюдал Жуков и Чуйков, немцы бежали. Одну деревню освободили, офицеры зашли в один дом и увидели горящую свечу  и недопитый чай в двух стаканах. Немцы думали, что русские убивают всех подряд. Прятались в подвалах, на чердаках. Когда офицеры обыскали дом и нашли немецких солдат, объяснили, что убивать не будут, немцы стали вылезать и появляться неизвестно откуда. В Берлине один из немцев перешел на нашу сторону, призывал всех сдаваться, целыми сутками кричал об этом.9 мая объявили об окончании войны. Но ещё три года ездили по немецким городам, искали мужчин от 16 до 60 лет, которые были переодеты в гражданку и утверждали, что они не воевали, и отправляли всех в Россию.В 46г познакомились с женой, которая работала в КГБ, проверяла письма и всю корреспонденцию. В  47 зарегистрировали брак  в дивизии, и уехали в Россию. Купили в Москве комнату, а в 51г вызвали в комиссию, выбрали из трех, пошел в армию, 30 лет служил. Закончил службу в Сталинграде по мед показаниям.  78 лет рабочий стаж. 13 ранений. 33 орденов и медалей.</a:t>
            </a:r>
          </a:p>
        </p:txBody>
      </p:sp>
      <p:sp>
        <p:nvSpPr>
          <p:cNvPr id="3" name="Заголовок 2"/>
          <p:cNvSpPr>
            <a:spLocks noGrp="1"/>
          </p:cNvSpPr>
          <p:nvPr>
            <p:ph type="title"/>
          </p:nvPr>
        </p:nvSpPr>
        <p:spPr>
          <a:xfrm>
            <a:off x="323528" y="260648"/>
            <a:ext cx="8229600" cy="822920"/>
          </a:xfrm>
        </p:spPr>
        <p:txBody>
          <a:bodyPr>
            <a:normAutofit fontScale="90000"/>
          </a:bodyPr>
          <a:lstStyle/>
          <a:p>
            <a:pPr fontAlgn="auto">
              <a:spcAft>
                <a:spcPts val="0"/>
              </a:spcAft>
              <a:defRPr/>
            </a:pPr>
            <a:r>
              <a:rPr lang="ru-RU" sz="2400" smtClean="0">
                <a:solidFill>
                  <a:schemeClr val="bg1"/>
                </a:solidFill>
                <a:latin typeface="Times New Roman" pitchFamily="18" charset="0"/>
                <a:cs typeface="Times New Roman" pitchFamily="18" charset="0"/>
              </a:rPr>
              <a:t>Лиза Герасимович и ее прадедушка- герой Великой Отечественной Войны Фоменко Николай Ефимович.</a:t>
            </a:r>
            <a:endParaRPr lang="ru-RU" sz="2400">
              <a:solidFill>
                <a:schemeClr val="bg1"/>
              </a:solidFill>
              <a:latin typeface="Times New Roman" pitchFamily="18" charset="0"/>
              <a:cs typeface="Times New Roman"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Рисунок 1" descr="ФНЕ 3214.jpg"/>
          <p:cNvPicPr>
            <a:picLocks noChangeAspect="1"/>
          </p:cNvPicPr>
          <p:nvPr/>
        </p:nvPicPr>
        <p:blipFill>
          <a:blip r:embed="rId2"/>
          <a:srcRect/>
          <a:stretch>
            <a:fillRect/>
          </a:stretch>
        </p:blipFill>
        <p:spPr bwMode="auto">
          <a:xfrm>
            <a:off x="395288" y="476250"/>
            <a:ext cx="3005137" cy="4321175"/>
          </a:xfrm>
          <a:prstGeom prst="rect">
            <a:avLst/>
          </a:prstGeom>
          <a:noFill/>
          <a:ln w="9525">
            <a:noFill/>
            <a:miter lim="800000"/>
            <a:headEnd/>
            <a:tailEnd/>
          </a:ln>
        </p:spPr>
      </p:pic>
      <p:pic>
        <p:nvPicPr>
          <p:cNvPr id="23554" name="Рисунок 2" descr="дед.jpg"/>
          <p:cNvPicPr>
            <a:picLocks noChangeAspect="1"/>
          </p:cNvPicPr>
          <p:nvPr/>
        </p:nvPicPr>
        <p:blipFill>
          <a:blip r:embed="rId3"/>
          <a:srcRect/>
          <a:stretch>
            <a:fillRect/>
          </a:stretch>
        </p:blipFill>
        <p:spPr bwMode="auto">
          <a:xfrm>
            <a:off x="3995738" y="3716338"/>
            <a:ext cx="4392612" cy="2928937"/>
          </a:xfrm>
          <a:prstGeom prst="rect">
            <a:avLst/>
          </a:prstGeom>
          <a:noFill/>
          <a:ln w="9525">
            <a:noFill/>
            <a:miter lim="800000"/>
            <a:headEnd/>
            <a:tailEnd/>
          </a:ln>
        </p:spPr>
      </p:pic>
      <p:pic>
        <p:nvPicPr>
          <p:cNvPr id="23555" name="Рисунок 3" descr="4.jpg"/>
          <p:cNvPicPr>
            <a:picLocks noChangeAspect="1"/>
          </p:cNvPicPr>
          <p:nvPr/>
        </p:nvPicPr>
        <p:blipFill>
          <a:blip r:embed="rId4"/>
          <a:srcRect/>
          <a:stretch>
            <a:fillRect/>
          </a:stretch>
        </p:blipFill>
        <p:spPr bwMode="auto">
          <a:xfrm>
            <a:off x="6227763" y="260350"/>
            <a:ext cx="2525712" cy="3313113"/>
          </a:xfrm>
          <a:prstGeom prst="rect">
            <a:avLst/>
          </a:prstGeom>
          <a:noFill/>
          <a:ln w="9525">
            <a:noFill/>
            <a:miter lim="800000"/>
            <a:headEnd/>
            <a:tailEnd/>
          </a:ln>
        </p:spPr>
      </p:pic>
      <p:pic>
        <p:nvPicPr>
          <p:cNvPr id="23556" name="Рисунок 4" descr="5.jpg"/>
          <p:cNvPicPr>
            <a:picLocks noChangeAspect="1"/>
          </p:cNvPicPr>
          <p:nvPr/>
        </p:nvPicPr>
        <p:blipFill>
          <a:blip r:embed="rId5"/>
          <a:srcRect/>
          <a:stretch>
            <a:fillRect/>
          </a:stretch>
        </p:blipFill>
        <p:spPr bwMode="auto">
          <a:xfrm>
            <a:off x="3649663" y="260350"/>
            <a:ext cx="2420937" cy="3313113"/>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348880"/>
            <a:ext cx="8229600" cy="1368152"/>
          </a:xfrm>
        </p:spPr>
        <p:txBody>
          <a:bodyPr>
            <a:normAutofit fontScale="90000"/>
          </a:bodyPr>
          <a:lstStyle/>
          <a:p>
            <a:pPr fontAlgn="auto">
              <a:spcAft>
                <a:spcPts val="0"/>
              </a:spcAft>
              <a:defRPr/>
            </a:pPr>
            <a:r>
              <a:rPr lang="ru-RU" smtClean="0"/>
              <a:t/>
            </a:r>
            <a:br>
              <a:rPr lang="ru-RU" smtClean="0"/>
            </a:br>
            <a:r>
              <a:rPr lang="ru-RU" smtClean="0"/>
              <a:t/>
            </a:r>
            <a:br>
              <a:rPr lang="ru-RU" smtClean="0"/>
            </a:br>
            <a:r>
              <a:rPr lang="ru-RU" smtClean="0"/>
              <a:t/>
            </a:r>
            <a:br>
              <a:rPr lang="ru-RU" smtClean="0"/>
            </a:br>
            <a:r>
              <a:rPr lang="ru-RU" smtClean="0"/>
              <a:t>                </a:t>
            </a:r>
            <a:r>
              <a:rPr lang="ru-RU" smtClean="0">
                <a:solidFill>
                  <a:srgbClr val="FF0000"/>
                </a:solidFill>
              </a:rPr>
              <a:t>Спасибо за внимание!</a:t>
            </a:r>
            <a:endParaRPr lang="ru-RU">
              <a:solidFill>
                <a:srgbClr val="FF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2400"/>
            <a:ext cx="8229600" cy="6444952"/>
          </a:xfrm>
        </p:spPr>
        <p:txBody>
          <a:bodyPr/>
          <a:lstStyle/>
          <a:p>
            <a:pPr fontAlgn="auto">
              <a:spcAft>
                <a:spcPts val="0"/>
              </a:spcAft>
              <a:defRPr/>
            </a:pPr>
            <a:r>
              <a:rPr lang="ru-RU" sz="2200" u="sng" smtClean="0">
                <a:solidFill>
                  <a:schemeClr val="bg1">
                    <a:lumMod val="95000"/>
                    <a:lumOff val="5000"/>
                  </a:schemeClr>
                </a:solidFill>
                <a:latin typeface="Times New Roman" pitchFamily="18" charset="0"/>
                <a:cs typeface="Times New Roman" pitchFamily="18" charset="0"/>
              </a:rPr>
              <a:t>Тип проекта:</a:t>
            </a:r>
            <a:r>
              <a:rPr lang="ru-RU" sz="2200" smtClean="0">
                <a:solidFill>
                  <a:schemeClr val="bg1">
                    <a:lumMod val="95000"/>
                    <a:lumOff val="5000"/>
                  </a:schemeClr>
                </a:solidFill>
                <a:latin typeface="Times New Roman" pitchFamily="18" charset="0"/>
                <a:cs typeface="Times New Roman" pitchFamily="18" charset="0"/>
              </a:rPr>
              <a:t> краткосрочный, групповой.</a:t>
            </a:r>
            <a:br>
              <a:rPr lang="ru-RU" sz="2200" smtClean="0">
                <a:solidFill>
                  <a:schemeClr val="bg1">
                    <a:lumMod val="95000"/>
                    <a:lumOff val="5000"/>
                  </a:schemeClr>
                </a:solidFill>
                <a:latin typeface="Times New Roman" pitchFamily="18" charset="0"/>
                <a:cs typeface="Times New Roman" pitchFamily="18" charset="0"/>
              </a:rPr>
            </a:br>
            <a:r>
              <a:rPr lang="ru-RU" sz="2200" u="sng" smtClean="0">
                <a:solidFill>
                  <a:schemeClr val="bg1">
                    <a:lumMod val="95000"/>
                    <a:lumOff val="5000"/>
                  </a:schemeClr>
                </a:solidFill>
                <a:latin typeface="Times New Roman" pitchFamily="18" charset="0"/>
                <a:cs typeface="Times New Roman" pitchFamily="18" charset="0"/>
              </a:rPr>
              <a:t>Актуальность проблемы:</a:t>
            </a:r>
            <a:r>
              <a:rPr lang="ru-RU" sz="2200" smtClean="0">
                <a:solidFill>
                  <a:schemeClr val="bg1">
                    <a:lumMod val="95000"/>
                    <a:lumOff val="5000"/>
                  </a:schemeClr>
                </a:solidFill>
                <a:latin typeface="Times New Roman" pitchFamily="18" charset="0"/>
                <a:cs typeface="Times New Roman" pitchFamily="18" charset="0"/>
              </a:rPr>
              <a:t> в период смены общественных формаций нарушается преемственность поколений в воспитании детей, и, прежде всего в сфере передачи нравственного опыта, главных жизненных установок. Дети мало знают о празднике Победы, почему он существует и кому посвящен. Дошкольники не испытывают чувства гордости за свою Родину, за героев победителей в Великой Отечественной Войне.</a:t>
            </a:r>
            <a:br>
              <a:rPr lang="ru-RU" sz="2200" smtClean="0">
                <a:solidFill>
                  <a:schemeClr val="bg1">
                    <a:lumMod val="95000"/>
                    <a:lumOff val="5000"/>
                  </a:schemeClr>
                </a:solidFill>
                <a:latin typeface="Times New Roman" pitchFamily="18" charset="0"/>
                <a:cs typeface="Times New Roman" pitchFamily="18" charset="0"/>
              </a:rPr>
            </a:br>
            <a:r>
              <a:rPr lang="ru-RU" sz="2200" u="sng" smtClean="0">
                <a:solidFill>
                  <a:schemeClr val="bg1">
                    <a:lumMod val="95000"/>
                    <a:lumOff val="5000"/>
                  </a:schemeClr>
                </a:solidFill>
                <a:latin typeface="Times New Roman" pitchFamily="18" charset="0"/>
                <a:cs typeface="Times New Roman" pitchFamily="18" charset="0"/>
              </a:rPr>
              <a:t>Цель проекта: </a:t>
            </a:r>
            <a:r>
              <a:rPr lang="ru-RU" sz="2200" smtClean="0">
                <a:solidFill>
                  <a:schemeClr val="bg1">
                    <a:lumMod val="95000"/>
                    <a:lumOff val="5000"/>
                  </a:schemeClr>
                </a:solidFill>
                <a:latin typeface="Times New Roman" pitchFamily="18" charset="0"/>
                <a:cs typeface="Times New Roman" pitchFamily="18" charset="0"/>
              </a:rPr>
              <a:t>Формировать патриотические чувства, воспитывать любовь и уважение к защитникам отечества.</a:t>
            </a:r>
            <a:br>
              <a:rPr lang="ru-RU" sz="2200" smtClean="0">
                <a:solidFill>
                  <a:schemeClr val="bg1">
                    <a:lumMod val="95000"/>
                    <a:lumOff val="5000"/>
                  </a:schemeClr>
                </a:solidFill>
                <a:latin typeface="Times New Roman" pitchFamily="18" charset="0"/>
                <a:cs typeface="Times New Roman" pitchFamily="18" charset="0"/>
              </a:rPr>
            </a:br>
            <a:r>
              <a:rPr lang="ru-RU" sz="2200" u="sng" smtClean="0">
                <a:solidFill>
                  <a:schemeClr val="bg1">
                    <a:lumMod val="95000"/>
                    <a:lumOff val="5000"/>
                  </a:schemeClr>
                </a:solidFill>
                <a:latin typeface="Times New Roman" pitchFamily="18" charset="0"/>
                <a:cs typeface="Times New Roman" pitchFamily="18" charset="0"/>
              </a:rPr>
              <a:t>Задачи : </a:t>
            </a:r>
            <a:r>
              <a:rPr lang="ru-RU" sz="2200" smtClean="0">
                <a:solidFill>
                  <a:schemeClr val="bg1">
                    <a:lumMod val="95000"/>
                    <a:lumOff val="5000"/>
                  </a:schemeClr>
                </a:solidFill>
                <a:latin typeface="Times New Roman" pitchFamily="18" charset="0"/>
                <a:cs typeface="Times New Roman" pitchFamily="18" charset="0"/>
              </a:rPr>
              <a:t/>
            </a:r>
            <a:br>
              <a:rPr lang="ru-RU" sz="2200" smtClean="0">
                <a:solidFill>
                  <a:schemeClr val="bg1">
                    <a:lumMod val="95000"/>
                    <a:lumOff val="5000"/>
                  </a:schemeClr>
                </a:solidFill>
                <a:latin typeface="Times New Roman" pitchFamily="18" charset="0"/>
                <a:cs typeface="Times New Roman" pitchFamily="18" charset="0"/>
              </a:rPr>
            </a:br>
            <a:r>
              <a:rPr lang="ru-RU" sz="2200" smtClean="0">
                <a:solidFill>
                  <a:schemeClr val="bg1">
                    <a:lumMod val="95000"/>
                    <a:lumOff val="5000"/>
                  </a:schemeClr>
                </a:solidFill>
                <a:latin typeface="Times New Roman" pitchFamily="18" charset="0"/>
                <a:cs typeface="Times New Roman" pitchFamily="18" charset="0"/>
              </a:rPr>
              <a:t>- Расширять представления о Великой Отечественной Войне, о празднике </a:t>
            </a:r>
            <a:br>
              <a:rPr lang="ru-RU" sz="2200" smtClean="0">
                <a:solidFill>
                  <a:schemeClr val="bg1">
                    <a:lumMod val="95000"/>
                    <a:lumOff val="5000"/>
                  </a:schemeClr>
                </a:solidFill>
                <a:latin typeface="Times New Roman" pitchFamily="18" charset="0"/>
                <a:cs typeface="Times New Roman" pitchFamily="18" charset="0"/>
              </a:rPr>
            </a:br>
            <a:r>
              <a:rPr lang="ru-RU" sz="2200" smtClean="0">
                <a:solidFill>
                  <a:schemeClr val="bg1">
                    <a:lumMod val="95000"/>
                    <a:lumOff val="5000"/>
                  </a:schemeClr>
                </a:solidFill>
                <a:latin typeface="Times New Roman" pitchFamily="18" charset="0"/>
                <a:cs typeface="Times New Roman" pitchFamily="18" charset="0"/>
              </a:rPr>
              <a:t> День Победы.</a:t>
            </a:r>
            <a:br>
              <a:rPr lang="ru-RU" sz="2200" smtClean="0">
                <a:solidFill>
                  <a:schemeClr val="bg1">
                    <a:lumMod val="95000"/>
                    <a:lumOff val="5000"/>
                  </a:schemeClr>
                </a:solidFill>
                <a:latin typeface="Times New Roman" pitchFamily="18" charset="0"/>
                <a:cs typeface="Times New Roman" pitchFamily="18" charset="0"/>
              </a:rPr>
            </a:br>
            <a:r>
              <a:rPr lang="ru-RU" sz="2200" smtClean="0">
                <a:solidFill>
                  <a:schemeClr val="bg1">
                    <a:lumMod val="95000"/>
                    <a:lumOff val="5000"/>
                  </a:schemeClr>
                </a:solidFill>
                <a:latin typeface="Times New Roman" pitchFamily="18" charset="0"/>
                <a:cs typeface="Times New Roman" pitchFamily="18" charset="0"/>
              </a:rPr>
              <a:t>- Расширять  представления о защитниках отечества.</a:t>
            </a:r>
            <a:br>
              <a:rPr lang="ru-RU" sz="2200" smtClean="0">
                <a:solidFill>
                  <a:schemeClr val="bg1">
                    <a:lumMod val="95000"/>
                    <a:lumOff val="5000"/>
                  </a:schemeClr>
                </a:solidFill>
                <a:latin typeface="Times New Roman" pitchFamily="18" charset="0"/>
                <a:cs typeface="Times New Roman" pitchFamily="18" charset="0"/>
              </a:rPr>
            </a:br>
            <a:r>
              <a:rPr lang="ru-RU" sz="2200" smtClean="0">
                <a:solidFill>
                  <a:schemeClr val="bg1">
                    <a:lumMod val="95000"/>
                    <a:lumOff val="5000"/>
                  </a:schemeClr>
                </a:solidFill>
                <a:latin typeface="Times New Roman" pitchFamily="18" charset="0"/>
                <a:cs typeface="Times New Roman" pitchFamily="18" charset="0"/>
              </a:rPr>
              <a:t>- Развивать познавательные , речевые и игровые способности детей.</a:t>
            </a:r>
            <a:br>
              <a:rPr lang="ru-RU" sz="2200" smtClean="0">
                <a:solidFill>
                  <a:schemeClr val="bg1">
                    <a:lumMod val="95000"/>
                    <a:lumOff val="5000"/>
                  </a:schemeClr>
                </a:solidFill>
                <a:latin typeface="Times New Roman" pitchFamily="18" charset="0"/>
                <a:cs typeface="Times New Roman" pitchFamily="18" charset="0"/>
              </a:rPr>
            </a:br>
            <a:r>
              <a:rPr lang="ru-RU" sz="2200" smtClean="0">
                <a:solidFill>
                  <a:schemeClr val="bg1">
                    <a:lumMod val="95000"/>
                    <a:lumOff val="5000"/>
                  </a:schemeClr>
                </a:solidFill>
                <a:latin typeface="Times New Roman" pitchFamily="18" charset="0"/>
                <a:cs typeface="Times New Roman" pitchFamily="18" charset="0"/>
              </a:rPr>
              <a:t>- Формировать чувство гордости к ветеранам ВОВ, к своему народу и </a:t>
            </a:r>
            <a:br>
              <a:rPr lang="ru-RU" sz="2200" smtClean="0">
                <a:solidFill>
                  <a:schemeClr val="bg1">
                    <a:lumMod val="95000"/>
                    <a:lumOff val="5000"/>
                  </a:schemeClr>
                </a:solidFill>
                <a:latin typeface="Times New Roman" pitchFamily="18" charset="0"/>
                <a:cs typeface="Times New Roman" pitchFamily="18" charset="0"/>
              </a:rPr>
            </a:br>
            <a:r>
              <a:rPr lang="ru-RU" sz="2200" smtClean="0">
                <a:solidFill>
                  <a:schemeClr val="bg1">
                    <a:lumMod val="95000"/>
                    <a:lumOff val="5000"/>
                  </a:schemeClr>
                </a:solidFill>
                <a:latin typeface="Times New Roman" pitchFamily="18" charset="0"/>
                <a:cs typeface="Times New Roman" pitchFamily="18" charset="0"/>
              </a:rPr>
              <a:t>Родине.</a:t>
            </a:r>
            <a:r>
              <a:rPr lang="ru-RU" smtClean="0"/>
              <a:t/>
            </a:r>
            <a:br>
              <a:rPr lang="ru-RU" smtClean="0"/>
            </a:br>
            <a:endParaRPr lang="ru-RU"/>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Содержимое 1"/>
          <p:cNvSpPr>
            <a:spLocks noGrp="1"/>
          </p:cNvSpPr>
          <p:nvPr>
            <p:ph idx="1"/>
          </p:nvPr>
        </p:nvSpPr>
        <p:spPr/>
        <p:txBody>
          <a:bodyPr/>
          <a:lstStyle/>
          <a:p>
            <a:r>
              <a:rPr lang="ru-RU" smtClean="0">
                <a:solidFill>
                  <a:schemeClr val="bg1"/>
                </a:solidFill>
              </a:rPr>
              <a:t>-</a:t>
            </a:r>
            <a:r>
              <a:rPr lang="ru-RU" sz="2400" smtClean="0">
                <a:solidFill>
                  <a:schemeClr val="bg1"/>
                </a:solidFill>
                <a:latin typeface="Times New Roman" pitchFamily="18" charset="0"/>
                <a:cs typeface="Times New Roman" pitchFamily="18" charset="0"/>
              </a:rPr>
              <a:t>консультация для родителей с целью знакомства с темой, задачами проекта, содержанием работы.</a:t>
            </a:r>
          </a:p>
          <a:p>
            <a:r>
              <a:rPr lang="ru-RU" sz="2400" smtClean="0">
                <a:solidFill>
                  <a:schemeClr val="bg1"/>
                </a:solidFill>
                <a:latin typeface="Times New Roman" pitchFamily="18" charset="0"/>
                <a:cs typeface="Times New Roman" pitchFamily="18" charset="0"/>
              </a:rPr>
              <a:t>-беседы с детьми:  « Нападение Германии. Начало войны»; « Блокада Ленинграда» ; « Оборона Москвы»; « День Победы»;» Мой прадедушка-герой».</a:t>
            </a:r>
          </a:p>
          <a:p>
            <a:r>
              <a:rPr lang="ru-RU" sz="2400" smtClean="0">
                <a:solidFill>
                  <a:schemeClr val="bg1"/>
                </a:solidFill>
                <a:latin typeface="Times New Roman" pitchFamily="18" charset="0"/>
                <a:cs typeface="Times New Roman" pitchFamily="18" charset="0"/>
              </a:rPr>
              <a:t>-чтение художественной литературы: Т.Шапиро» Я в солдатики играю»; Т.Лаврова « Праздник Победы»; С. Погореловский « Имя»; Т.Белозеров» День Победы»; Л.А.Кассиль « Памятник Советскому солдату»,            « Сестра».</a:t>
            </a:r>
          </a:p>
          <a:p>
            <a:endParaRPr lang="ru-RU" smtClean="0"/>
          </a:p>
        </p:txBody>
      </p:sp>
      <p:sp>
        <p:nvSpPr>
          <p:cNvPr id="3" name="Заголовок 2"/>
          <p:cNvSpPr>
            <a:spLocks noGrp="1"/>
          </p:cNvSpPr>
          <p:nvPr>
            <p:ph type="title"/>
          </p:nvPr>
        </p:nvSpPr>
        <p:spPr/>
        <p:txBody>
          <a:bodyPr/>
          <a:lstStyle/>
          <a:p>
            <a:pPr fontAlgn="auto">
              <a:spcAft>
                <a:spcPts val="0"/>
              </a:spcAft>
              <a:defRPr/>
            </a:pPr>
            <a:r>
              <a:rPr lang="ru-RU" sz="3600" b="1" smtClean="0">
                <a:solidFill>
                  <a:schemeClr val="bg1">
                    <a:lumMod val="95000"/>
                    <a:lumOff val="5000"/>
                  </a:schemeClr>
                </a:solidFill>
                <a:latin typeface="Times New Roman" pitchFamily="18" charset="0"/>
                <a:cs typeface="Times New Roman" pitchFamily="18" charset="0"/>
              </a:rPr>
              <a:t>Этапы реализации</a:t>
            </a:r>
            <a:r>
              <a:rPr lang="ru-RU" sz="3600" smtClean="0">
                <a:solidFill>
                  <a:schemeClr val="bg1">
                    <a:lumMod val="95000"/>
                    <a:lumOff val="5000"/>
                  </a:schemeClr>
                </a:solidFill>
                <a:latin typeface="Times New Roman" pitchFamily="18" charset="0"/>
                <a:cs typeface="Times New Roman" pitchFamily="18" charset="0"/>
              </a:rPr>
              <a:t/>
            </a:r>
            <a:br>
              <a:rPr lang="ru-RU" sz="3600" smtClean="0">
                <a:solidFill>
                  <a:schemeClr val="bg1">
                    <a:lumMod val="95000"/>
                    <a:lumOff val="5000"/>
                  </a:schemeClr>
                </a:solidFill>
                <a:latin typeface="Times New Roman" pitchFamily="18" charset="0"/>
                <a:cs typeface="Times New Roman" pitchFamily="18" charset="0"/>
              </a:rPr>
            </a:br>
            <a:r>
              <a:rPr lang="ru-RU" sz="3200" smtClean="0">
                <a:solidFill>
                  <a:srgbClr val="FF0000"/>
                </a:solidFill>
                <a:latin typeface="Times New Roman" pitchFamily="18" charset="0"/>
                <a:cs typeface="Times New Roman" pitchFamily="18" charset="0"/>
              </a:rPr>
              <a:t>1. Подготовительный</a:t>
            </a:r>
            <a:endParaRPr lang="ru-RU" sz="3200">
              <a:solidFill>
                <a:srgbClr val="FF0000"/>
              </a:solidFill>
              <a:latin typeface="Times New Roman" pitchFamily="18" charset="0"/>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pPr fontAlgn="auto">
              <a:spcAft>
                <a:spcPts val="0"/>
              </a:spcAft>
              <a:defRPr/>
            </a:pPr>
            <a:r>
              <a:rPr lang="ru-RU" sz="3200" smtClean="0">
                <a:solidFill>
                  <a:srgbClr val="C00000"/>
                </a:solidFill>
                <a:latin typeface="Times New Roman" pitchFamily="18" charset="0"/>
                <a:cs typeface="Times New Roman" pitchFamily="18" charset="0"/>
              </a:rPr>
              <a:t>2. Основной</a:t>
            </a:r>
            <a:br>
              <a:rPr lang="ru-RU" sz="3200" smtClean="0">
                <a:solidFill>
                  <a:srgbClr val="C00000"/>
                </a:solidFill>
                <a:latin typeface="Times New Roman" pitchFamily="18" charset="0"/>
                <a:cs typeface="Times New Roman" pitchFamily="18" charset="0"/>
              </a:rPr>
            </a:br>
            <a:r>
              <a:rPr lang="ru-RU" sz="2800" smtClean="0">
                <a:solidFill>
                  <a:schemeClr val="bg1"/>
                </a:solidFill>
                <a:latin typeface="Times New Roman" pitchFamily="18" charset="0"/>
                <a:cs typeface="Times New Roman" pitchFamily="18" charset="0"/>
              </a:rPr>
              <a:t>Просмотр презентаций: « Военная техника»</a:t>
            </a:r>
            <a:endParaRPr lang="ru-RU" sz="2800">
              <a:solidFill>
                <a:schemeClr val="bg1"/>
              </a:solidFill>
              <a:latin typeface="Times New Roman" pitchFamily="18" charset="0"/>
              <a:cs typeface="Times New Roman" pitchFamily="18" charset="0"/>
            </a:endParaRPr>
          </a:p>
        </p:txBody>
      </p:sp>
      <p:pic>
        <p:nvPicPr>
          <p:cNvPr id="4" name="Содержимое 3" descr="http://vspomniv.ru/userfiles/po_2_00.gif"/>
          <p:cNvPicPr>
            <a:picLocks noGrp="1"/>
          </p:cNvPicPr>
          <p:nvPr>
            <p:ph idx="1"/>
          </p:nvPr>
        </p:nvPicPr>
        <p:blipFill>
          <a:blip r:embed="rId2" cstate="print"/>
          <a:srcRect/>
          <a:stretch>
            <a:fillRect/>
          </a:stretch>
        </p:blipFill>
        <p:spPr>
          <a:xfrm>
            <a:off x="467544" y="1556792"/>
            <a:ext cx="3816424" cy="2016224"/>
          </a:xfrm>
          <a:prstGeom prst="roundRect">
            <a:avLst/>
          </a:prstGeom>
          <a:ln>
            <a:solidFill>
              <a:srgbClr val="FF0000"/>
            </a:solidFill>
          </a:ln>
        </p:spPr>
      </p:pic>
      <p:pic>
        <p:nvPicPr>
          <p:cNvPr id="5" name="Содержимое 3" descr="http://vspomniv.ru/userfiles/t_34_00.jpg"/>
          <p:cNvPicPr>
            <a:picLocks/>
          </p:cNvPicPr>
          <p:nvPr/>
        </p:nvPicPr>
        <p:blipFill>
          <a:blip r:embed="rId3" cstate="print"/>
          <a:srcRect/>
          <a:stretch>
            <a:fillRect/>
          </a:stretch>
        </p:blipFill>
        <p:spPr bwMode="auto">
          <a:xfrm>
            <a:off x="4644008" y="1556792"/>
            <a:ext cx="3888432" cy="2016224"/>
          </a:xfrm>
          <a:prstGeom prst="roundRect">
            <a:avLst/>
          </a:prstGeom>
          <a:noFill/>
          <a:ln w="9525">
            <a:solidFill>
              <a:srgbClr val="C00000"/>
            </a:solidFill>
            <a:miter lim="800000"/>
            <a:headEnd/>
            <a:tailEnd/>
          </a:ln>
        </p:spPr>
      </p:pic>
      <p:pic>
        <p:nvPicPr>
          <p:cNvPr id="6" name="Содержимое 3" descr="http://img1.liveinternet.ru/images/attach/c/3/76/140/76140857_katusha.jpg"/>
          <p:cNvPicPr>
            <a:picLocks/>
          </p:cNvPicPr>
          <p:nvPr/>
        </p:nvPicPr>
        <p:blipFill>
          <a:blip r:embed="rId4" cstate="print"/>
          <a:srcRect/>
          <a:stretch>
            <a:fillRect/>
          </a:stretch>
        </p:blipFill>
        <p:spPr bwMode="auto">
          <a:xfrm>
            <a:off x="395536" y="4005064"/>
            <a:ext cx="4104456" cy="2160240"/>
          </a:xfrm>
          <a:prstGeom prst="roundRect">
            <a:avLst/>
          </a:prstGeom>
          <a:noFill/>
          <a:ln w="9525">
            <a:solidFill>
              <a:srgbClr val="C00000"/>
            </a:solidFill>
            <a:miter lim="800000"/>
            <a:headEnd/>
            <a:tailEnd/>
          </a:ln>
        </p:spPr>
      </p:pic>
      <p:pic>
        <p:nvPicPr>
          <p:cNvPr id="7" name="Рисунок 6" descr="Лидер эскадренных миноносцев &quot;Ташкент&quot;"/>
          <p:cNvPicPr/>
          <p:nvPr/>
        </p:nvPicPr>
        <p:blipFill>
          <a:blip r:embed="rId5" cstate="print"/>
          <a:srcRect/>
          <a:stretch>
            <a:fillRect/>
          </a:stretch>
        </p:blipFill>
        <p:spPr bwMode="auto">
          <a:xfrm>
            <a:off x="4716016" y="4005064"/>
            <a:ext cx="4032448" cy="2160240"/>
          </a:xfrm>
          <a:prstGeom prst="roundRect">
            <a:avLst/>
          </a:prstGeom>
          <a:noFill/>
          <a:ln w="9525">
            <a:solidFill>
              <a:srgbClr val="FF0000"/>
            </a:solid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pPr fontAlgn="auto">
              <a:spcAft>
                <a:spcPts val="0"/>
              </a:spcAft>
              <a:defRPr/>
            </a:pPr>
            <a:r>
              <a:rPr lang="ru-RU" sz="3600" smtClean="0">
                <a:solidFill>
                  <a:schemeClr val="bg1"/>
                </a:solidFill>
                <a:latin typeface="Times New Roman" pitchFamily="18" charset="0"/>
                <a:cs typeface="Times New Roman" pitchFamily="18" charset="0"/>
              </a:rPr>
              <a:t>« Дети –герои войны»</a:t>
            </a:r>
            <a:endParaRPr lang="ru-RU" sz="3600">
              <a:solidFill>
                <a:schemeClr val="bg1"/>
              </a:solidFill>
              <a:latin typeface="Times New Roman" pitchFamily="18" charset="0"/>
              <a:cs typeface="Times New Roman" pitchFamily="18" charset="0"/>
            </a:endParaRPr>
          </a:p>
        </p:txBody>
      </p:sp>
      <p:pic>
        <p:nvPicPr>
          <p:cNvPr id="4" name="Содержимое 3" descr="http://teachpro.ru/EOR/School%5COBJSupplies11/Html/der11163.files/image001.jpg"/>
          <p:cNvPicPr>
            <a:picLocks noGrp="1"/>
          </p:cNvPicPr>
          <p:nvPr>
            <p:ph idx="1"/>
          </p:nvPr>
        </p:nvPicPr>
        <p:blipFill>
          <a:blip r:embed="rId2" cstate="print"/>
          <a:srcRect/>
          <a:stretch>
            <a:fillRect/>
          </a:stretch>
        </p:blipFill>
        <p:spPr>
          <a:xfrm>
            <a:off x="395536" y="1484784"/>
            <a:ext cx="2592288" cy="2520280"/>
          </a:xfrm>
          <a:prstGeom prst="roundRect">
            <a:avLst/>
          </a:prstGeom>
        </p:spPr>
      </p:pic>
      <p:pic>
        <p:nvPicPr>
          <p:cNvPr id="5" name="Рисунок 4" descr="http://teachpro.ru/EOR/School%5COBJSupplies11/Html/der11163.files/image002.jpg"/>
          <p:cNvPicPr/>
          <p:nvPr/>
        </p:nvPicPr>
        <p:blipFill>
          <a:blip r:embed="rId3" cstate="print"/>
          <a:srcRect/>
          <a:stretch>
            <a:fillRect/>
          </a:stretch>
        </p:blipFill>
        <p:spPr bwMode="auto">
          <a:xfrm>
            <a:off x="3131840" y="1484784"/>
            <a:ext cx="2448272" cy="2520280"/>
          </a:xfrm>
          <a:prstGeom prst="roundRect">
            <a:avLst/>
          </a:prstGeom>
          <a:noFill/>
          <a:ln w="9525">
            <a:noFill/>
            <a:miter lim="800000"/>
            <a:headEnd/>
            <a:tailEnd/>
          </a:ln>
        </p:spPr>
      </p:pic>
      <p:pic>
        <p:nvPicPr>
          <p:cNvPr id="6" name="Рисунок 5" descr="http://teachpro.ru/EOR/School%5COBJSupplies11/Html/der11163.files/image004.jpg"/>
          <p:cNvPicPr/>
          <p:nvPr/>
        </p:nvPicPr>
        <p:blipFill>
          <a:blip r:embed="rId4" cstate="print"/>
          <a:srcRect/>
          <a:stretch>
            <a:fillRect/>
          </a:stretch>
        </p:blipFill>
        <p:spPr bwMode="auto">
          <a:xfrm>
            <a:off x="1187624" y="4221088"/>
            <a:ext cx="3096344" cy="2304256"/>
          </a:xfrm>
          <a:prstGeom prst="roundRect">
            <a:avLst/>
          </a:prstGeom>
          <a:noFill/>
          <a:ln w="9525">
            <a:noFill/>
            <a:miter lim="800000"/>
            <a:headEnd/>
            <a:tailEnd/>
          </a:ln>
        </p:spPr>
      </p:pic>
      <p:pic>
        <p:nvPicPr>
          <p:cNvPr id="7" name="Рисунок 6" descr="http://teachpro.ru/EOR/School%5COBJSupplies11/Html/der11163.files/image008.jpg"/>
          <p:cNvPicPr/>
          <p:nvPr/>
        </p:nvPicPr>
        <p:blipFill>
          <a:blip r:embed="rId5" cstate="print"/>
          <a:srcRect/>
          <a:stretch>
            <a:fillRect/>
          </a:stretch>
        </p:blipFill>
        <p:spPr bwMode="auto">
          <a:xfrm>
            <a:off x="5796136" y="2060848"/>
            <a:ext cx="2916832" cy="4248472"/>
          </a:xfrm>
          <a:prstGeom prst="round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pPr fontAlgn="auto">
              <a:spcAft>
                <a:spcPts val="0"/>
              </a:spcAft>
              <a:defRPr/>
            </a:pPr>
            <a:r>
              <a:rPr lang="ru-RU" sz="3200" smtClean="0">
                <a:solidFill>
                  <a:schemeClr val="bg1"/>
                </a:solidFill>
                <a:latin typeface="Times New Roman" pitchFamily="18" charset="0"/>
                <a:cs typeface="Times New Roman" pitchFamily="18" charset="0"/>
              </a:rPr>
              <a:t>Изобразительная деятельность детей </a:t>
            </a:r>
            <a:br>
              <a:rPr lang="ru-RU" sz="3200" smtClean="0">
                <a:solidFill>
                  <a:schemeClr val="bg1"/>
                </a:solidFill>
                <a:latin typeface="Times New Roman" pitchFamily="18" charset="0"/>
                <a:cs typeface="Times New Roman" pitchFamily="18" charset="0"/>
              </a:rPr>
            </a:br>
            <a:r>
              <a:rPr lang="ru-RU" sz="3200" smtClean="0">
                <a:solidFill>
                  <a:schemeClr val="bg1"/>
                </a:solidFill>
                <a:latin typeface="Times New Roman" pitchFamily="18" charset="0"/>
                <a:cs typeface="Times New Roman" pitchFamily="18" charset="0"/>
              </a:rPr>
              <a:t>« Военные самолеты»</a:t>
            </a:r>
            <a:endParaRPr lang="ru-RU" sz="3200">
              <a:solidFill>
                <a:schemeClr val="bg1"/>
              </a:solidFill>
              <a:latin typeface="Times New Roman" pitchFamily="18" charset="0"/>
              <a:cs typeface="Times New Roman" pitchFamily="18" charset="0"/>
            </a:endParaRPr>
          </a:p>
        </p:txBody>
      </p:sp>
      <p:pic>
        <p:nvPicPr>
          <p:cNvPr id="2050" name="Picture 2" descr="C:\Documents and Settings\Администратор\Рабочий стол\IMG_0948.jpg"/>
          <p:cNvPicPr>
            <a:picLocks noGrp="1" noChangeAspect="1" noChangeArrowheads="1"/>
          </p:cNvPicPr>
          <p:nvPr>
            <p:ph idx="1"/>
          </p:nvPr>
        </p:nvPicPr>
        <p:blipFill>
          <a:blip r:embed="rId2" cstate="print"/>
          <a:srcRect/>
          <a:stretch>
            <a:fillRect/>
          </a:stretch>
        </p:blipFill>
        <p:spPr>
          <a:xfrm>
            <a:off x="1259632" y="1700808"/>
            <a:ext cx="6092395" cy="4569296"/>
          </a:xfrm>
          <a:prstGeom prst="round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pPr fontAlgn="auto">
              <a:spcAft>
                <a:spcPts val="0"/>
              </a:spcAft>
              <a:defRPr/>
            </a:pPr>
            <a:r>
              <a:rPr lang="ru-RU" sz="3200" smtClean="0">
                <a:solidFill>
                  <a:schemeClr val="bg1"/>
                </a:solidFill>
                <a:latin typeface="Times New Roman" pitchFamily="18" charset="0"/>
                <a:cs typeface="Times New Roman" pitchFamily="18" charset="0"/>
              </a:rPr>
              <a:t>Выставка работ « Никто не забыт, ничто не забыто» ( совместно с родителями)</a:t>
            </a:r>
            <a:endParaRPr lang="ru-RU" sz="3200">
              <a:solidFill>
                <a:schemeClr val="bg1"/>
              </a:solidFill>
              <a:latin typeface="Times New Roman" pitchFamily="18" charset="0"/>
              <a:cs typeface="Times New Roman" pitchFamily="18" charset="0"/>
            </a:endParaRPr>
          </a:p>
        </p:txBody>
      </p:sp>
      <p:pic>
        <p:nvPicPr>
          <p:cNvPr id="3074" name="Picture 2" descr="C:\Documents and Settings\Администратор\Рабочий стол\IMG_0951.jpg"/>
          <p:cNvPicPr>
            <a:picLocks noGrp="1" noChangeAspect="1" noChangeArrowheads="1"/>
          </p:cNvPicPr>
          <p:nvPr>
            <p:ph idx="1"/>
          </p:nvPr>
        </p:nvPicPr>
        <p:blipFill>
          <a:blip r:embed="rId2" cstate="print"/>
          <a:srcRect/>
          <a:stretch>
            <a:fillRect/>
          </a:stretch>
        </p:blipFill>
        <p:spPr>
          <a:xfrm>
            <a:off x="251520" y="1340768"/>
            <a:ext cx="3528392" cy="4704523"/>
          </a:xfrm>
          <a:prstGeom prst="roundRect">
            <a:avLst/>
          </a:prstGeom>
        </p:spPr>
      </p:pic>
      <p:pic>
        <p:nvPicPr>
          <p:cNvPr id="3075" name="Picture 3" descr="C:\Documents and Settings\Администратор\Рабочий стол\IMG_0950.jpg"/>
          <p:cNvPicPr>
            <a:picLocks noChangeAspect="1" noChangeArrowheads="1"/>
          </p:cNvPicPr>
          <p:nvPr/>
        </p:nvPicPr>
        <p:blipFill>
          <a:blip r:embed="rId3" cstate="print"/>
          <a:srcRect/>
          <a:stretch>
            <a:fillRect/>
          </a:stretch>
        </p:blipFill>
        <p:spPr bwMode="auto">
          <a:xfrm>
            <a:off x="4211960" y="2348880"/>
            <a:ext cx="4128459" cy="3096344"/>
          </a:xfrm>
          <a:prstGeom prst="round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pPr fontAlgn="auto">
              <a:spcAft>
                <a:spcPts val="0"/>
              </a:spcAft>
              <a:defRPr/>
            </a:pPr>
            <a:r>
              <a:rPr lang="ru-RU" sz="3200" smtClean="0">
                <a:latin typeface="Times New Roman" pitchFamily="18" charset="0"/>
                <a:cs typeface="Times New Roman" pitchFamily="18" charset="0"/>
              </a:rPr>
              <a:t> </a:t>
            </a:r>
            <a:r>
              <a:rPr lang="ru-RU" sz="3200" smtClean="0">
                <a:solidFill>
                  <a:schemeClr val="bg1"/>
                </a:solidFill>
                <a:latin typeface="Times New Roman" pitchFamily="18" charset="0"/>
                <a:cs typeface="Times New Roman" pitchFamily="18" charset="0"/>
              </a:rPr>
              <a:t>Заучивание стихотворения Т.Белозерова </a:t>
            </a:r>
            <a:br>
              <a:rPr lang="ru-RU" sz="3200" smtClean="0">
                <a:solidFill>
                  <a:schemeClr val="bg1"/>
                </a:solidFill>
                <a:latin typeface="Times New Roman" pitchFamily="18" charset="0"/>
                <a:cs typeface="Times New Roman" pitchFamily="18" charset="0"/>
              </a:rPr>
            </a:br>
            <a:r>
              <a:rPr lang="ru-RU" sz="3200" smtClean="0">
                <a:solidFill>
                  <a:schemeClr val="bg1"/>
                </a:solidFill>
                <a:latin typeface="Times New Roman" pitchFamily="18" charset="0"/>
                <a:cs typeface="Times New Roman" pitchFamily="18" charset="0"/>
              </a:rPr>
              <a:t>« </a:t>
            </a:r>
            <a:r>
              <a:rPr lang="ru-RU" sz="3200" smtClean="0">
                <a:solidFill>
                  <a:srgbClr val="FF0000"/>
                </a:solidFill>
                <a:latin typeface="Times New Roman" pitchFamily="18" charset="0"/>
                <a:cs typeface="Times New Roman" pitchFamily="18" charset="0"/>
              </a:rPr>
              <a:t>День Победы</a:t>
            </a:r>
            <a:r>
              <a:rPr lang="ru-RU" sz="3200" smtClean="0">
                <a:solidFill>
                  <a:schemeClr val="bg1"/>
                </a:solidFill>
                <a:latin typeface="Times New Roman" pitchFamily="18" charset="0"/>
                <a:cs typeface="Times New Roman" pitchFamily="18" charset="0"/>
              </a:rPr>
              <a:t>» ( мнемосхема) </a:t>
            </a:r>
            <a:endParaRPr lang="ru-RU" sz="3200">
              <a:solidFill>
                <a:schemeClr val="bg1"/>
              </a:solidFill>
              <a:latin typeface="Times New Roman" pitchFamily="18" charset="0"/>
              <a:cs typeface="Times New Roman" pitchFamily="18" charset="0"/>
            </a:endParaRPr>
          </a:p>
        </p:txBody>
      </p:sp>
      <p:pic>
        <p:nvPicPr>
          <p:cNvPr id="1026" name="Picture 2" descr="C:\Documents and Settings\Администратор\Рабочий стол\IMG_0958.jpg"/>
          <p:cNvPicPr>
            <a:picLocks noChangeAspect="1" noChangeArrowheads="1"/>
          </p:cNvPicPr>
          <p:nvPr/>
        </p:nvPicPr>
        <p:blipFill>
          <a:blip r:embed="rId2" cstate="print"/>
          <a:srcRect/>
          <a:stretch>
            <a:fillRect/>
          </a:stretch>
        </p:blipFill>
        <p:spPr bwMode="auto">
          <a:xfrm>
            <a:off x="539552" y="1628799"/>
            <a:ext cx="3168352" cy="4224469"/>
          </a:xfrm>
          <a:prstGeom prst="roundRect">
            <a:avLst/>
          </a:prstGeom>
          <a:noFill/>
        </p:spPr>
      </p:pic>
      <p:pic>
        <p:nvPicPr>
          <p:cNvPr id="1027" name="Picture 3" descr="C:\Documents and Settings\Администратор\Рабочий стол\IMG_0957.jpg"/>
          <p:cNvPicPr>
            <a:picLocks noGrp="1" noChangeAspect="1" noChangeArrowheads="1"/>
          </p:cNvPicPr>
          <p:nvPr>
            <p:ph idx="1"/>
          </p:nvPr>
        </p:nvPicPr>
        <p:blipFill>
          <a:blip r:embed="rId3" cstate="print"/>
          <a:srcRect/>
          <a:stretch>
            <a:fillRect/>
          </a:stretch>
        </p:blipFill>
        <p:spPr>
          <a:xfrm>
            <a:off x="4932040" y="1628801"/>
            <a:ext cx="3140968" cy="4187958"/>
          </a:xfrm>
          <a:prstGeom prst="round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Содержимое 1"/>
          <p:cNvSpPr>
            <a:spLocks noGrp="1"/>
          </p:cNvSpPr>
          <p:nvPr>
            <p:ph idx="1"/>
          </p:nvPr>
        </p:nvSpPr>
        <p:spPr>
          <a:xfrm>
            <a:off x="250825" y="765175"/>
            <a:ext cx="8229600" cy="752475"/>
          </a:xfrm>
        </p:spPr>
        <p:txBody>
          <a:bodyPr/>
          <a:lstStyle/>
          <a:p>
            <a:pPr>
              <a:buFont typeface="Wingdings 2" pitchFamily="18" charset="2"/>
              <a:buNone/>
            </a:pPr>
            <a:r>
              <a:rPr lang="ru-RU" sz="2000" smtClean="0">
                <a:solidFill>
                  <a:schemeClr val="bg1"/>
                </a:solidFill>
                <a:latin typeface="Times New Roman" pitchFamily="18" charset="0"/>
                <a:cs typeface="Times New Roman" pitchFamily="18" charset="0"/>
              </a:rPr>
              <a:t>Посещение родителей  с детьми Парада Победы по рекомендации воспитателей.</a:t>
            </a:r>
          </a:p>
        </p:txBody>
      </p:sp>
      <p:sp>
        <p:nvSpPr>
          <p:cNvPr id="3" name="Заголовок 2"/>
          <p:cNvSpPr>
            <a:spLocks noGrp="1"/>
          </p:cNvSpPr>
          <p:nvPr>
            <p:ph type="title"/>
          </p:nvPr>
        </p:nvSpPr>
        <p:spPr>
          <a:xfrm>
            <a:off x="251520" y="260648"/>
            <a:ext cx="8229600" cy="606896"/>
          </a:xfrm>
        </p:spPr>
        <p:txBody>
          <a:bodyPr/>
          <a:lstStyle/>
          <a:p>
            <a:pPr fontAlgn="auto">
              <a:spcAft>
                <a:spcPts val="0"/>
              </a:spcAft>
              <a:defRPr/>
            </a:pPr>
            <a:r>
              <a:rPr lang="ru-RU" sz="3200" smtClean="0">
                <a:solidFill>
                  <a:schemeClr val="bg1"/>
                </a:solidFill>
                <a:latin typeface="Times New Roman" pitchFamily="18" charset="0"/>
                <a:cs typeface="Times New Roman" pitchFamily="18" charset="0"/>
              </a:rPr>
              <a:t>Работа с родителями</a:t>
            </a:r>
            <a:endParaRPr lang="ru-RU" sz="3200">
              <a:solidFill>
                <a:schemeClr val="bg1"/>
              </a:solidFill>
              <a:latin typeface="Times New Roman" pitchFamily="18" charset="0"/>
              <a:cs typeface="Times New Roman" pitchFamily="18" charset="0"/>
            </a:endParaRPr>
          </a:p>
        </p:txBody>
      </p:sp>
      <p:pic>
        <p:nvPicPr>
          <p:cNvPr id="4" name="Рисунок 3" descr="IMG_0955.jpg"/>
          <p:cNvPicPr>
            <a:picLocks noChangeAspect="1"/>
          </p:cNvPicPr>
          <p:nvPr/>
        </p:nvPicPr>
        <p:blipFill>
          <a:blip r:embed="rId2" cstate="print"/>
          <a:srcRect l="-4617" t="34390" b="14221"/>
          <a:stretch>
            <a:fillRect/>
          </a:stretch>
        </p:blipFill>
        <p:spPr>
          <a:xfrm>
            <a:off x="251520" y="1556792"/>
            <a:ext cx="4032448" cy="264104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Рисунок 4" descr="IMG_0956.jpg"/>
          <p:cNvPicPr>
            <a:picLocks noChangeAspect="1"/>
          </p:cNvPicPr>
          <p:nvPr/>
        </p:nvPicPr>
        <p:blipFill>
          <a:blip r:embed="rId3" cstate="print"/>
          <a:srcRect l="28053" r="18279" b="1626"/>
          <a:stretch>
            <a:fillRect/>
          </a:stretch>
        </p:blipFill>
        <p:spPr>
          <a:xfrm rot="5400000">
            <a:off x="5494782" y="1066058"/>
            <a:ext cx="2618931" cy="3600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 name="Рисунок 5" descr="IMG_0954.jpg"/>
          <p:cNvPicPr>
            <a:picLocks noChangeAspect="1"/>
          </p:cNvPicPr>
          <p:nvPr/>
        </p:nvPicPr>
        <p:blipFill>
          <a:blip r:embed="rId4" cstate="print"/>
          <a:srcRect l="4348" t="38664" b="10793"/>
          <a:stretch>
            <a:fillRect/>
          </a:stretch>
        </p:blipFill>
        <p:spPr>
          <a:xfrm>
            <a:off x="2915816" y="4293095"/>
            <a:ext cx="3240360" cy="228298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Бумажная">
  <a:themeElements>
    <a:clrScheme name="Бумажная">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Бумажная">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126</TotalTime>
  <Words>433</Words>
  <Application>Microsoft Office PowerPoint</Application>
  <PresentationFormat>Экран (4:3)</PresentationFormat>
  <Paragraphs>8</Paragraphs>
  <Slides>12</Slides>
  <Notes>0</Notes>
  <HiddenSlides>0</HiddenSlides>
  <MMClips>0</MMClips>
  <ScaleCrop>false</ScaleCrop>
  <HeadingPairs>
    <vt:vector size="6" baseType="variant">
      <vt:variant>
        <vt:lpstr>Использованные шрифты</vt:lpstr>
      </vt:variant>
      <vt:variant>
        <vt:i4>5</vt:i4>
      </vt:variant>
      <vt:variant>
        <vt:lpstr>Шаблон оформления</vt:lpstr>
      </vt:variant>
      <vt:variant>
        <vt:i4>6</vt:i4>
      </vt:variant>
      <vt:variant>
        <vt:lpstr>Заголовки слайдов</vt:lpstr>
      </vt:variant>
      <vt:variant>
        <vt:i4>12</vt:i4>
      </vt:variant>
    </vt:vector>
  </HeadingPairs>
  <TitlesOfParts>
    <vt:vector size="23" baseType="lpstr">
      <vt:lpstr>Constantia</vt:lpstr>
      <vt:lpstr>Arial</vt:lpstr>
      <vt:lpstr>Wingdings 2</vt:lpstr>
      <vt:lpstr>Calibri</vt:lpstr>
      <vt:lpstr>Times New Roman</vt:lpstr>
      <vt:lpstr>Бумажная</vt:lpstr>
      <vt:lpstr>Бумажная</vt:lpstr>
      <vt:lpstr>Бумажная</vt:lpstr>
      <vt:lpstr>Бумажная</vt:lpstr>
      <vt:lpstr>Бумажная</vt:lpstr>
      <vt:lpstr>Бумажная</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vector>
  </TitlesOfParts>
  <Company>RePack by SPecialiST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Никто не забыт, ничто не забыто»</dc:title>
  <dc:creator>Пользователь</dc:creator>
  <cp:lastModifiedBy>Admin</cp:lastModifiedBy>
  <cp:revision>16</cp:revision>
  <dcterms:created xsi:type="dcterms:W3CDTF">2014-05-26T09:41:41Z</dcterms:created>
  <dcterms:modified xsi:type="dcterms:W3CDTF">2015-11-11T12:59:32Z</dcterms:modified>
</cp:coreProperties>
</file>