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695B07-EF81-46A4-B416-0155DD574B6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557283-F5EF-45F5-B21E-81101A0AF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5000"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/>
              <a:t>MY KINDERGARTEN</a:t>
            </a:r>
            <a:r>
              <a:rPr lang="en-US" sz="1100" dirty="0" smtClean="0"/>
              <a:t>.</a:t>
            </a:r>
            <a:br>
              <a:rPr lang="en-US" sz="1100" dirty="0" smtClean="0"/>
            </a:br>
            <a:r>
              <a:rPr lang="en-US" sz="2000" dirty="0" smtClean="0"/>
              <a:t>I WOULD LIKE TO TELL YOU A FEW WORDS ABOUT THE  PLACE  I WORK IN AND ABOUT MY PROFESSION</a:t>
            </a:r>
            <a:r>
              <a:rPr lang="en-US" sz="1100" dirty="0" smtClean="0"/>
              <a:t>.</a:t>
            </a:r>
            <a:endParaRPr lang="ru-RU" sz="1100" dirty="0"/>
          </a:p>
        </p:txBody>
      </p:sp>
      <p:pic>
        <p:nvPicPr>
          <p:cNvPr id="8" name="Содержимое 7" descr="SDC14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I am an educator in the kindergarten.</a:t>
            </a:r>
            <a:endParaRPr lang="ru-RU" sz="3200" dirty="0"/>
          </a:p>
        </p:txBody>
      </p:sp>
      <p:pic>
        <p:nvPicPr>
          <p:cNvPr id="4" name="Содержимое 3" descr="SDC16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Our kindergarten is not very modern, but bright and cozy building.</a:t>
            </a:r>
            <a:endParaRPr lang="ru-RU" sz="2400" dirty="0"/>
          </a:p>
        </p:txBody>
      </p:sp>
      <p:pic>
        <p:nvPicPr>
          <p:cNvPr id="4" name="Содержимое 3" descr="SDC14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My group is rather big. There are 22 children in it.</a:t>
            </a:r>
            <a:endParaRPr lang="ru-RU" sz="2800" dirty="0"/>
          </a:p>
        </p:txBody>
      </p:sp>
      <p:pic>
        <p:nvPicPr>
          <p:cNvPr id="4" name="Содержимое 3" descr="SDC16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We study </a:t>
            </a:r>
            <a:r>
              <a:rPr lang="en-US" sz="2800" dirty="0" err="1" smtClean="0"/>
              <a:t>maths</a:t>
            </a:r>
            <a:r>
              <a:rPr lang="en-US" sz="2800" dirty="0" smtClean="0"/>
              <a:t> and foreign languages.</a:t>
            </a:r>
            <a:endParaRPr lang="ru-RU" sz="2800" dirty="0"/>
          </a:p>
        </p:txBody>
      </p:sp>
      <p:pic>
        <p:nvPicPr>
          <p:cNvPr id="4" name="Содержимое 3" descr="SDC16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Moreover, we have different activities: vocal, drawing, cooking lessons.</a:t>
            </a:r>
            <a:endParaRPr lang="ru-RU" sz="2800" dirty="0"/>
          </a:p>
        </p:txBody>
      </p:sp>
      <p:pic>
        <p:nvPicPr>
          <p:cNvPr id="4" name="Содержимое 3" descr="STP624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6" name="Содержимое 5" descr="SDC182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</TotalTime>
  <Words>58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MY KINDERGARTEN. I WOULD LIKE TO TELL YOU A FEW WORDS ABOUT THE  PLACE  I WORK IN AND ABOUT MY PROFESSION.</vt:lpstr>
      <vt:lpstr>I am an educator in the kindergarten.</vt:lpstr>
      <vt:lpstr>Our kindergarten is not very modern, but bright and cozy building.</vt:lpstr>
      <vt:lpstr>My group is rather big. There are 22 children in it.</vt:lpstr>
      <vt:lpstr>We study maths and foreign languages.</vt:lpstr>
      <vt:lpstr>Moreover, we have different activities: vocal, drawing, cooking lessons.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Света</cp:lastModifiedBy>
  <cp:revision>11</cp:revision>
  <dcterms:created xsi:type="dcterms:W3CDTF">2014-10-12T07:00:00Z</dcterms:created>
  <dcterms:modified xsi:type="dcterms:W3CDTF">2015-11-08T18:38:31Z</dcterms:modified>
</cp:coreProperties>
</file>