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6D85-D42E-47EE-A92D-9BB11090E6D2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A99-991B-4E8E-B2BE-9D6514BBDDD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6D85-D42E-47EE-A92D-9BB11090E6D2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A99-991B-4E8E-B2BE-9D6514BBD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6D85-D42E-47EE-A92D-9BB11090E6D2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A99-991B-4E8E-B2BE-9D6514BBD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6D85-D42E-47EE-A92D-9BB11090E6D2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A99-991B-4E8E-B2BE-9D6514BBDD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6D85-D42E-47EE-A92D-9BB11090E6D2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A99-991B-4E8E-B2BE-9D6514BBD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6D85-D42E-47EE-A92D-9BB11090E6D2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A99-991B-4E8E-B2BE-9D6514BBDD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6D85-D42E-47EE-A92D-9BB11090E6D2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A99-991B-4E8E-B2BE-9D6514BBDDD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6D85-D42E-47EE-A92D-9BB11090E6D2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A99-991B-4E8E-B2BE-9D6514BBD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6D85-D42E-47EE-A92D-9BB11090E6D2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A99-991B-4E8E-B2BE-9D6514BBD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6D85-D42E-47EE-A92D-9BB11090E6D2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A99-991B-4E8E-B2BE-9D6514BBD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6D85-D42E-47EE-A92D-9BB11090E6D2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A99-991B-4E8E-B2BE-9D6514BBDDD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D26D85-D42E-47EE-A92D-9BB11090E6D2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A86A99-991B-4E8E-B2BE-9D6514BBDD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андра\Desktop\56e0405466073129be58249c31dad75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89" y="0"/>
            <a:ext cx="4572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23728" y="623731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Ознакомление со сказкой. Средняя группа.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219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551723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/>
              <a:t>Прибежала мышка-мать,</a:t>
            </a:r>
          </a:p>
          <a:p>
            <a:r>
              <a:rPr lang="ru-RU" sz="1600" dirty="0"/>
              <a:t>Поглядела на кровать,</a:t>
            </a:r>
          </a:p>
          <a:p>
            <a:r>
              <a:rPr lang="ru-RU" sz="1600" dirty="0"/>
              <a:t>Ищет глупого мышонка,</a:t>
            </a:r>
          </a:p>
          <a:p>
            <a:r>
              <a:rPr lang="ru-RU" sz="1600" dirty="0"/>
              <a:t>А мышонка не видать.</a:t>
            </a:r>
          </a:p>
        </p:txBody>
      </p:sp>
      <p:pic>
        <p:nvPicPr>
          <p:cNvPr id="10242" name="Picture 2" descr="C:\Users\Александра\Desktop\Skazka-o-glupom-myishonke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98" y="17868"/>
            <a:ext cx="7259160" cy="5499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7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58282" y="2967335"/>
            <a:ext cx="4227439" cy="156966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 w="152400" h="50800" prst="softRound"/>
          </a:sp3d>
        </p:spPr>
        <p:txBody>
          <a:bodyPr wrap="none" lIns="91440" tIns="45720" rIns="91440" bIns="45720">
            <a:prstTxWarp prst="textDoubleWave1">
              <a:avLst/>
            </a:prstTxWarp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Конец</a:t>
            </a:r>
            <a:endParaRPr lang="ru-RU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61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4744" y="5521907"/>
            <a:ext cx="34563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Пела ночью мышка в норке:</a:t>
            </a:r>
          </a:p>
          <a:p>
            <a:r>
              <a:rPr lang="ru-RU" sz="1600" dirty="0"/>
              <a:t>- Спи, мышонок, замолчи!</a:t>
            </a:r>
          </a:p>
          <a:p>
            <a:r>
              <a:rPr lang="ru-RU" sz="1600" dirty="0"/>
              <a:t>Дам тебе я хлебной корки</a:t>
            </a:r>
          </a:p>
          <a:p>
            <a:r>
              <a:rPr lang="ru-RU" sz="1600" dirty="0"/>
              <a:t>И огарочек свечи.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5501030"/>
            <a:ext cx="35821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Отвечает ей мышонок:</a:t>
            </a:r>
          </a:p>
          <a:p>
            <a:r>
              <a:rPr lang="ru-RU" sz="1600" dirty="0"/>
              <a:t>- Голосок твой слишком тонок.</a:t>
            </a:r>
          </a:p>
          <a:p>
            <a:r>
              <a:rPr lang="ru-RU" sz="1600" dirty="0"/>
              <a:t>Лучше, мама, не пищи,</a:t>
            </a:r>
          </a:p>
          <a:p>
            <a:r>
              <a:rPr lang="ru-RU" sz="1600" dirty="0"/>
              <a:t>Ты мне няньку поищи!</a:t>
            </a:r>
          </a:p>
        </p:txBody>
      </p:sp>
      <p:pic>
        <p:nvPicPr>
          <p:cNvPr id="2050" name="Picture 2" descr="C:\Users\Александра\Desktop\Skazka-o-glupom-myishonk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8640"/>
            <a:ext cx="6350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76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842" y="5464864"/>
            <a:ext cx="29284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Побежала мышка-мать,</a:t>
            </a:r>
          </a:p>
          <a:p>
            <a:r>
              <a:rPr lang="ru-RU" sz="1600" dirty="0"/>
              <a:t>Стала утку в няньки звать:</a:t>
            </a:r>
          </a:p>
          <a:p>
            <a:r>
              <a:rPr lang="ru-RU" sz="1600" dirty="0"/>
              <a:t>- Приходи к нам, тётя утка,</a:t>
            </a:r>
          </a:p>
          <a:p>
            <a:r>
              <a:rPr lang="ru-RU" sz="1600" dirty="0"/>
              <a:t>Нашу детку покачать.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5505812"/>
            <a:ext cx="30060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Стала петь мышонку утка:</a:t>
            </a:r>
          </a:p>
          <a:p>
            <a:r>
              <a:rPr lang="ru-RU" sz="1600" dirty="0"/>
              <a:t>- Га-га-га, усни, малютка!</a:t>
            </a:r>
          </a:p>
          <a:p>
            <a:r>
              <a:rPr lang="ru-RU" sz="1600" dirty="0"/>
              <a:t>После дождичка в саду</a:t>
            </a:r>
          </a:p>
          <a:p>
            <a:r>
              <a:rPr lang="ru-RU" sz="1600" dirty="0"/>
              <a:t>Червячка тебе найду.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77880" y="5463478"/>
            <a:ext cx="33661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Глупый маленький мышонок</a:t>
            </a:r>
          </a:p>
          <a:p>
            <a:r>
              <a:rPr lang="ru-RU" sz="1600" dirty="0"/>
              <a:t>Отвечает ей спросонок:</a:t>
            </a:r>
          </a:p>
          <a:p>
            <a:r>
              <a:rPr lang="ru-RU" sz="1600" dirty="0"/>
              <a:t>- Нет, твой голос нехорош.</a:t>
            </a:r>
          </a:p>
          <a:p>
            <a:r>
              <a:rPr lang="ru-RU" sz="1600" dirty="0"/>
              <a:t>Слишком громко ты поёшь!</a:t>
            </a:r>
          </a:p>
        </p:txBody>
      </p:sp>
      <p:pic>
        <p:nvPicPr>
          <p:cNvPr id="3074" name="Picture 2" descr="C:\Users\Александра\Desktop\Skazka-o-glupom-myishonk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-6216"/>
            <a:ext cx="7128792" cy="5379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77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5589240"/>
            <a:ext cx="29340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Побежала мышка-мать,</a:t>
            </a:r>
          </a:p>
          <a:p>
            <a:r>
              <a:rPr lang="ru-RU" sz="1600" dirty="0"/>
              <a:t>Стала жабу в няньки звать:</a:t>
            </a:r>
          </a:p>
          <a:p>
            <a:r>
              <a:rPr lang="ru-RU" sz="1600" dirty="0"/>
              <a:t>- Приходи к нам, тётя жаба,</a:t>
            </a:r>
          </a:p>
          <a:p>
            <a:r>
              <a:rPr lang="ru-RU" sz="1600" dirty="0"/>
              <a:t>Нашу детку покачать.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5589240"/>
            <a:ext cx="32221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Стала жаба важно квакать:</a:t>
            </a:r>
          </a:p>
          <a:p>
            <a:r>
              <a:rPr lang="ru-RU" sz="1600" dirty="0"/>
              <a:t>- Ква-ква-</a:t>
            </a:r>
            <a:r>
              <a:rPr lang="ru-RU" sz="1600" dirty="0" err="1"/>
              <a:t>ква</a:t>
            </a:r>
            <a:r>
              <a:rPr lang="ru-RU" sz="1600" dirty="0"/>
              <a:t>, не надо плакать!</a:t>
            </a:r>
          </a:p>
          <a:p>
            <a:r>
              <a:rPr lang="ru-RU" sz="1600" dirty="0"/>
              <a:t>Спи, мышонок, до утра,</a:t>
            </a:r>
          </a:p>
          <a:p>
            <a:r>
              <a:rPr lang="ru-RU" sz="1600" dirty="0"/>
              <a:t>Дам тебе я комара.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37920" y="5517232"/>
            <a:ext cx="29340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Глупый маленький мышонок</a:t>
            </a:r>
          </a:p>
          <a:p>
            <a:r>
              <a:rPr lang="ru-RU" sz="1600" dirty="0"/>
              <a:t>Отвечает ей спросонок:</a:t>
            </a:r>
          </a:p>
          <a:p>
            <a:r>
              <a:rPr lang="ru-RU" sz="1600" dirty="0"/>
              <a:t>- Нет, твой голос нехорош.</a:t>
            </a:r>
          </a:p>
          <a:p>
            <a:r>
              <a:rPr lang="ru-RU" sz="1600" dirty="0"/>
              <a:t>Очень скучно ты поёшь!</a:t>
            </a:r>
          </a:p>
        </p:txBody>
      </p:sp>
      <p:pic>
        <p:nvPicPr>
          <p:cNvPr id="4098" name="Picture 2" descr="C:\Users\Александра\Desktop\Skazka-o-glupom-myishonke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8" y="34280"/>
            <a:ext cx="720080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83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5517232"/>
            <a:ext cx="31500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Побежала мышка-мать</a:t>
            </a:r>
          </a:p>
          <a:p>
            <a:r>
              <a:rPr lang="ru-RU" sz="1600" dirty="0"/>
              <a:t>Тетю лошадь в няньки звать:</a:t>
            </a:r>
          </a:p>
          <a:p>
            <a:r>
              <a:rPr lang="ru-RU" sz="1600" dirty="0"/>
              <a:t>- Приходи к нам, тётя лошадь,</a:t>
            </a:r>
          </a:p>
          <a:p>
            <a:r>
              <a:rPr lang="ru-RU" sz="1600" dirty="0"/>
              <a:t>Нашу детку покачать.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95569" y="5517232"/>
            <a:ext cx="31500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- Иго-</a:t>
            </a:r>
            <a:r>
              <a:rPr lang="ru-RU" sz="1600" dirty="0" err="1"/>
              <a:t>го</a:t>
            </a:r>
            <a:r>
              <a:rPr lang="ru-RU" sz="1600" dirty="0"/>
              <a:t>! - поёт лошадка. -</a:t>
            </a:r>
          </a:p>
          <a:p>
            <a:r>
              <a:rPr lang="ru-RU" sz="1600" dirty="0"/>
              <a:t>Спи, мышонок, сладко-сладко,</a:t>
            </a:r>
          </a:p>
          <a:p>
            <a:r>
              <a:rPr lang="ru-RU" sz="1600" dirty="0"/>
              <a:t>Повернись на правый бок,</a:t>
            </a:r>
          </a:p>
          <a:p>
            <a:r>
              <a:rPr lang="ru-RU" sz="1600" dirty="0"/>
              <a:t>Дам овса тебе мешок.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09928" y="5509009"/>
            <a:ext cx="29340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Глупый маленький мышонок</a:t>
            </a:r>
          </a:p>
          <a:p>
            <a:r>
              <a:rPr lang="ru-RU" sz="1600" dirty="0"/>
              <a:t>Отвечает ей спросонок:</a:t>
            </a:r>
          </a:p>
          <a:p>
            <a:r>
              <a:rPr lang="ru-RU" sz="1600" dirty="0"/>
              <a:t>- Нет, твой голос нехорош.</a:t>
            </a:r>
          </a:p>
          <a:p>
            <a:r>
              <a:rPr lang="ru-RU" sz="1600" dirty="0"/>
              <a:t>Очень страшно ты поёшь!</a:t>
            </a:r>
          </a:p>
        </p:txBody>
      </p:sp>
      <p:pic>
        <p:nvPicPr>
          <p:cNvPr id="5122" name="Picture 2" descr="C:\Users\Александра\Desktop\Skazka-o-glupom-myishonke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704" y="188638"/>
            <a:ext cx="7093825" cy="532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8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5301208"/>
            <a:ext cx="315009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sz="1600" dirty="0"/>
              <a:t>Побежала мышка-мать,</a:t>
            </a:r>
          </a:p>
          <a:p>
            <a:r>
              <a:rPr lang="ru-RU" sz="1600" dirty="0"/>
              <a:t>Тетю свинку в няньки звать:</a:t>
            </a:r>
          </a:p>
          <a:p>
            <a:r>
              <a:rPr lang="ru-RU" sz="1600" dirty="0"/>
              <a:t>- Приходи к нам, тётя свинка,</a:t>
            </a:r>
          </a:p>
          <a:p>
            <a:r>
              <a:rPr lang="ru-RU" sz="1600" dirty="0"/>
              <a:t>Нашу детку покачать.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5622279"/>
            <a:ext cx="31500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Стала свинка хрипло хрюкать,</a:t>
            </a:r>
          </a:p>
          <a:p>
            <a:r>
              <a:rPr lang="ru-RU" sz="1600" dirty="0"/>
              <a:t>Непослушного баюкать:</a:t>
            </a:r>
          </a:p>
          <a:p>
            <a:r>
              <a:rPr lang="ru-RU" sz="1600" dirty="0"/>
              <a:t>- Баю-</a:t>
            </a:r>
            <a:r>
              <a:rPr lang="ru-RU" sz="1600" dirty="0" err="1"/>
              <a:t>баюшки</a:t>
            </a:r>
            <a:r>
              <a:rPr lang="ru-RU" sz="1600" dirty="0"/>
              <a:t>, хрю-хрю.</a:t>
            </a:r>
          </a:p>
          <a:p>
            <a:r>
              <a:rPr lang="ru-RU" sz="1600" dirty="0"/>
              <a:t>Успокойся, говорю.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09928" y="5610933"/>
            <a:ext cx="29340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Глупый маленький мышонок</a:t>
            </a:r>
          </a:p>
          <a:p>
            <a:r>
              <a:rPr lang="ru-RU" sz="1600" dirty="0"/>
              <a:t>Отвечает ей спросонок:</a:t>
            </a:r>
          </a:p>
          <a:p>
            <a:r>
              <a:rPr lang="ru-RU" sz="1600" dirty="0"/>
              <a:t>- Нет, твой голос нехорош.</a:t>
            </a:r>
          </a:p>
          <a:p>
            <a:r>
              <a:rPr lang="ru-RU" sz="1600" dirty="0"/>
              <a:t>Очень грубо ты поёшь!</a:t>
            </a:r>
          </a:p>
        </p:txBody>
      </p:sp>
      <p:pic>
        <p:nvPicPr>
          <p:cNvPr id="6146" name="Picture 2" descr="C:\Users\Александра\Desktop\Skazka-o-glupom-myishonke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079"/>
            <a:ext cx="7358112" cy="551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41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5589240"/>
            <a:ext cx="30060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Стала думать мышка-мать:</a:t>
            </a:r>
          </a:p>
          <a:p>
            <a:r>
              <a:rPr lang="ru-RU" sz="1600" dirty="0"/>
              <a:t>Надо курицу позвать.</a:t>
            </a:r>
          </a:p>
          <a:p>
            <a:r>
              <a:rPr lang="ru-RU" sz="1600" dirty="0"/>
              <a:t>- Приходи к нам, тётя клуша,</a:t>
            </a:r>
          </a:p>
          <a:p>
            <a:r>
              <a:rPr lang="ru-RU" sz="1600" dirty="0"/>
              <a:t>Нашу детку покачать.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85236" y="5589240"/>
            <a:ext cx="29340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Закудахтала наседка: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Куд</a:t>
            </a:r>
            <a:r>
              <a:rPr lang="ru-RU" sz="1600" dirty="0"/>
              <a:t>-куда, не бойся, детка!</a:t>
            </a:r>
          </a:p>
          <a:p>
            <a:r>
              <a:rPr lang="ru-RU" sz="1600" dirty="0"/>
              <a:t>Забирайся под крыло:</a:t>
            </a:r>
          </a:p>
          <a:p>
            <a:r>
              <a:rPr lang="ru-RU" sz="1600" dirty="0"/>
              <a:t>Там и тихо и тепло.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9308" y="5589240"/>
            <a:ext cx="30060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Глупый маленький мышонок</a:t>
            </a:r>
          </a:p>
          <a:p>
            <a:r>
              <a:rPr lang="ru-RU" sz="1600" dirty="0"/>
              <a:t>Отвечает ей спросонок:</a:t>
            </a:r>
          </a:p>
          <a:p>
            <a:r>
              <a:rPr lang="ru-RU" sz="1600" dirty="0"/>
              <a:t>- Нет, твой голос нехорош.</a:t>
            </a:r>
          </a:p>
          <a:p>
            <a:r>
              <a:rPr lang="ru-RU" sz="1600" dirty="0"/>
              <a:t>Этак вовсе не уснёшь!</a:t>
            </a:r>
          </a:p>
        </p:txBody>
      </p:sp>
      <p:pic>
        <p:nvPicPr>
          <p:cNvPr id="7170" name="Picture 2" descr="C:\Users\Александра\Desktop\Skazka-o-glupom-myishonke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92" y="0"/>
            <a:ext cx="7452320" cy="558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05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5589240"/>
            <a:ext cx="28620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Побежала мышка-мать,</a:t>
            </a:r>
          </a:p>
          <a:p>
            <a:r>
              <a:rPr lang="ru-RU" sz="1600" dirty="0"/>
              <a:t>Стала щуку в няньки звать:</a:t>
            </a:r>
          </a:p>
          <a:p>
            <a:r>
              <a:rPr lang="ru-RU" sz="1600" dirty="0"/>
              <a:t>- Приходи к нам, тётя щука,</a:t>
            </a:r>
          </a:p>
          <a:p>
            <a:r>
              <a:rPr lang="ru-RU" sz="1600" dirty="0"/>
              <a:t>Нашу детку покачать.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13867" y="5589240"/>
            <a:ext cx="2790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Стала петь мышонку щука -</a:t>
            </a:r>
          </a:p>
          <a:p>
            <a:r>
              <a:rPr lang="ru-RU" sz="1600" dirty="0"/>
              <a:t>Не услышал он ни звука:</a:t>
            </a:r>
          </a:p>
          <a:p>
            <a:r>
              <a:rPr lang="ru-RU" sz="1600" dirty="0"/>
              <a:t>Разевает щука рот,</a:t>
            </a:r>
          </a:p>
          <a:p>
            <a:r>
              <a:rPr lang="ru-RU" sz="1600" dirty="0"/>
              <a:t>А не слышно, что поёт...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5605603"/>
            <a:ext cx="29340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Глупый маленький мышонок</a:t>
            </a:r>
          </a:p>
          <a:p>
            <a:r>
              <a:rPr lang="ru-RU" sz="1600" dirty="0"/>
              <a:t>Отвечает ей спросонок:</a:t>
            </a:r>
          </a:p>
          <a:p>
            <a:r>
              <a:rPr lang="ru-RU" sz="1600" dirty="0"/>
              <a:t>- Нет, твой голос нехорош.</a:t>
            </a:r>
          </a:p>
          <a:p>
            <a:r>
              <a:rPr lang="ru-RU" sz="1600" dirty="0"/>
              <a:t>Слишком тихо ты поёшь!</a:t>
            </a:r>
          </a:p>
        </p:txBody>
      </p:sp>
      <p:pic>
        <p:nvPicPr>
          <p:cNvPr id="8194" name="Picture 2" descr="C:\Users\Александра\Desktop\Skazka-o-glupom-myishonke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0"/>
            <a:ext cx="7358112" cy="551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58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5517232"/>
            <a:ext cx="30060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Побежала мышка-мать,</a:t>
            </a:r>
          </a:p>
          <a:p>
            <a:r>
              <a:rPr lang="ru-RU" sz="1600" dirty="0"/>
              <a:t>Стала кошку в няньки звать:</a:t>
            </a:r>
          </a:p>
          <a:p>
            <a:r>
              <a:rPr lang="ru-RU" sz="1600" dirty="0"/>
              <a:t>- Приходи к нам, тётя кошка,</a:t>
            </a:r>
          </a:p>
          <a:p>
            <a:r>
              <a:rPr lang="ru-RU" sz="1600" dirty="0"/>
              <a:t>Нашу детку покачать.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71737" y="5517232"/>
            <a:ext cx="29340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Стала петь мышонку кошка:</a:t>
            </a:r>
          </a:p>
          <a:p>
            <a:r>
              <a:rPr lang="ru-RU" sz="1600" dirty="0"/>
              <a:t>- Мяу-мяу, спи, мой крошка!</a:t>
            </a:r>
          </a:p>
          <a:p>
            <a:r>
              <a:rPr lang="ru-RU" sz="1600" dirty="0"/>
              <a:t>Мяу-мяу, ляжем спать,</a:t>
            </a:r>
          </a:p>
          <a:p>
            <a:r>
              <a:rPr lang="ru-RU" sz="1600" dirty="0"/>
              <a:t>Мяу-мяу, на кровать.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05809" y="5517232"/>
            <a:ext cx="29340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Глупый маленький мышонок</a:t>
            </a:r>
          </a:p>
          <a:p>
            <a:r>
              <a:rPr lang="ru-RU" sz="1600" dirty="0"/>
              <a:t>Отвечает ей спросонок:</a:t>
            </a:r>
          </a:p>
          <a:p>
            <a:r>
              <a:rPr lang="ru-RU" sz="1600" dirty="0"/>
              <a:t>- Голосок твой так хорош.</a:t>
            </a:r>
          </a:p>
          <a:p>
            <a:r>
              <a:rPr lang="ru-RU" sz="1600" dirty="0"/>
              <a:t>Очень сладко ты поёшь!</a:t>
            </a:r>
          </a:p>
        </p:txBody>
      </p:sp>
      <p:pic>
        <p:nvPicPr>
          <p:cNvPr id="9218" name="Picture 2" descr="C:\Users\Александра\Desktop\Skazka-o-glupom-myishonke-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-1"/>
            <a:ext cx="7294612" cy="552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59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475</Words>
  <Application>Microsoft Office PowerPoint</Application>
  <PresentationFormat>Экран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</dc:creator>
  <cp:lastModifiedBy>Александра</cp:lastModifiedBy>
  <cp:revision>4</cp:revision>
  <dcterms:created xsi:type="dcterms:W3CDTF">2013-03-21T09:41:28Z</dcterms:created>
  <dcterms:modified xsi:type="dcterms:W3CDTF">2013-03-21T10:18:35Z</dcterms:modified>
</cp:coreProperties>
</file>