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6" r:id="rId10"/>
    <p:sldId id="268" r:id="rId11"/>
    <p:sldId id="269" r:id="rId12"/>
    <p:sldId id="270" r:id="rId13"/>
    <p:sldId id="267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3248-78F5-4A55-9B2A-6237BD231752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8073A-F6F4-4DC5-B9BE-74100F945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59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8073A-F6F4-4DC5-B9BE-74100F945D9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.ru/kosheleva-ad-red-emocionalnoe-razvitie-doshkolnika-posobie-dlya-vospitateley-det-sada_3db20dd9ef9.html" TargetMode="External"/><Relationship Id="rId2" Type="http://schemas.openxmlformats.org/officeDocument/2006/relationships/hyperlink" Target="http://nsportal.ru/detskii-sad/vospitatelnaya-rabota/2014/06/27/osobennosti-razvitiya-emotsionalnogo-mira-doshkolnik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hcolonoc.ru/cons/5180-razvitie-emotsionalnoj-sfery-doshkolnikov.html" TargetMode="External"/><Relationship Id="rId4" Type="http://schemas.openxmlformats.org/officeDocument/2006/relationships/hyperlink" Target="http://psyera.ru/2340/emocionalnoe-razvitie-v-doshkolnom-vozrast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chebnikionline.com/psihologia/vikova_psihologiya_-_savchin_mv/rozvitok_osobistosti_doshkilnika.htm" TargetMode="External"/><Relationship Id="rId2" Type="http://schemas.openxmlformats.org/officeDocument/2006/relationships/hyperlink" Target="http://www.vipkro.wladimir.ru/do/protected/2897854/Modul%202.4%20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sportal.ru/detskiy-sad/raznoe/2013/04/17/osobennosti-emotsionalnogo-razvitiya-detey-doshkolnogo-vozrasta" TargetMode="External"/><Relationship Id="rId4" Type="http://schemas.openxmlformats.org/officeDocument/2006/relationships/hyperlink" Target="http://nsportal.ru/detskiy-sad/materialy-dlya-roditeley/2014/02/16/referat-tema-razvitie-lichnosti-doshkolnik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fcior.edu.ru/" TargetMode="External"/><Relationship Id="rId3" Type="http://schemas.openxmlformats.org/officeDocument/2006/relationships/hyperlink" Target="http://www.detskiy-mir.net/" TargetMode="External"/><Relationship Id="rId7" Type="http://schemas.openxmlformats.org/officeDocument/2006/relationships/hyperlink" Target="http://window.edu.ru/" TargetMode="External"/><Relationship Id="rId12" Type="http://schemas.openxmlformats.org/officeDocument/2006/relationships/hyperlink" Target="http://www.maaam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eshariki.ru/" TargetMode="External"/><Relationship Id="rId11" Type="http://schemas.openxmlformats.org/officeDocument/2006/relationships/hyperlink" Target="http://nsportal.ru/detskii-sad" TargetMode="External"/><Relationship Id="rId5" Type="http://schemas.openxmlformats.org/officeDocument/2006/relationships/hyperlink" Target="http://www.teremoc.ru/" TargetMode="External"/><Relationship Id="rId10" Type="http://schemas.openxmlformats.org/officeDocument/2006/relationships/hyperlink" Target="http://www.ivalex.vistcom.ru/" TargetMode="External"/><Relationship Id="rId4" Type="http://schemas.openxmlformats.org/officeDocument/2006/relationships/hyperlink" Target="http://koshki-mishki.ru/" TargetMode="External"/><Relationship Id="rId9" Type="http://schemas.openxmlformats.org/officeDocument/2006/relationships/hyperlink" Target="http://eor.edu.r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846640" cy="230425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ЭМОЦИОНАЛЬНОЕ РАЗВИТИЕ КАК СОСТАВЛЯЮЩАЯ ЧАСТЬ ГАРМОНИЧНОЙ ЛИЧНОСТИ ДОШКОЛЬНИКОВ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005064"/>
            <a:ext cx="4064496" cy="1656184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Пынник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Геннадьевна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курс, Методическое сопровождение в дошкольном образовании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6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Анри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Валлон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(1879-1962)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крупнейший европейский психолог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века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G:\Магистратура\2 курс\Каменкова\portr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547" y="1700808"/>
            <a:ext cx="3024336" cy="354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57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Лидия Ильинична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Божович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(1908-1981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психолог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ученица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Выготского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G:\Магистратура\2 курс\Каменкова\b45e74928ffcd59e44297c9c59ff9d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3121248" cy="379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8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Владимирович Запорожец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(1905-1981)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психолог, ученик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Выготского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G:\Магистратура\2 курс\Каменкова\image946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28575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9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Петрович З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нченко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(1931-2014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и российский психолог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G:\Магистратура\2 курс\Каменкова\n0VfGQqExK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3310408" cy="471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0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Цикада </a:t>
            </a:r>
            <a:r>
              <a:rPr lang="ru-RU" dirty="0" smtClean="0"/>
              <a:t>цитат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«Гармоничная эмоция означает комплекс взаимно усиливающихся эмоций.»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Альфред </a:t>
            </a:r>
            <a:r>
              <a:rPr lang="ru-RU" dirty="0" err="1"/>
              <a:t>Норт</a:t>
            </a:r>
            <a:r>
              <a:rPr lang="ru-RU" dirty="0"/>
              <a:t> </a:t>
            </a:r>
            <a:r>
              <a:rPr lang="ru-RU" dirty="0" smtClean="0"/>
              <a:t>Уайтхед</a:t>
            </a:r>
          </a:p>
          <a:p>
            <a:r>
              <a:rPr lang="ru-RU" dirty="0"/>
              <a:t>« Всякая эмоция непроизвольна, если она искренна. »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Марк Твен</a:t>
            </a:r>
          </a:p>
          <a:p>
            <a:r>
              <a:rPr lang="ru-RU" dirty="0"/>
              <a:t>« Наши эмоции — мощная сила. Если их не контролировать, они становятся </a:t>
            </a:r>
            <a:r>
              <a:rPr lang="ru-RU" dirty="0" err="1"/>
              <a:t>самореализующимися</a:t>
            </a:r>
            <a:r>
              <a:rPr lang="ru-RU" dirty="0"/>
              <a:t> пророчествами. </a:t>
            </a:r>
            <a:r>
              <a:rPr lang="ru-RU" dirty="0" smtClean="0"/>
              <a:t>»</a:t>
            </a:r>
          </a:p>
          <a:p>
            <a:pPr marL="0" indent="0" algn="r">
              <a:buNone/>
            </a:pPr>
            <a:r>
              <a:rPr lang="ru-RU" dirty="0" smtClean="0"/>
              <a:t>Роберт </a:t>
            </a:r>
            <a:r>
              <a:rPr lang="ru-RU" dirty="0" err="1"/>
              <a:t>Кийосаки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Коршунова С.Ф. Развитие эмоциональной сферы дошкольника. Система занятий по развитию эмоциональной сферы детей 4-7 лет: пособие для педагогов и психологов учреждений, обеспечивающих получение дошкольного образования. М., 2007. 22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	Кошелева А.Д. Эмоциональное развитие дошкольников: учебное пособие для студентов высших педагогических учебных заведений. М., 2003. 176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Данилина Т.А. В мире детских эмоций: пособие для практических работников ДОУ. М., 2004. 160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	Ежкова Н.С. Эмоциональное развитие детей дошкольного возраста: часть 1: в 2 ч. Пособие для педагогов дошкольных учреждений. М., 2012. 127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Кряжева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Н. Л. Развитие эмоционального мира детей. Популярное пособие для родителей и педагогов. Я., 1996. 208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Справочник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 «Особенности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эмоционального мира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дошкольников» -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nsportal.ru/detskii-sad/vospitatelnaya-rabota/2014/06/27/osobennosti-razvitiya-emotsionalnogo-mira-doshkolnikov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Кошелева А.Д. (ред.) Эмоциональное развитие дошкольника: Пособие для воспитателей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www.studmed.ru/kosheleva-ad-red-emocionalnoe-razvitie-doshkolnika-posobie-dlya-vospitateley-det-sada_3db20dd9ef9.html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психология. Эмоциональное развитие в дошкольном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psyera.ru/2340/emocionalnoe-razvitie-v-doshkolnom-vozraste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эмоциональной сферы дошкольников через совместную с педагогом деятельность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dohcolonoc.ru/cons/5180-razvitie-emotsionalnoj-sfery-doshkolnikov.html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Справочник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Психология. 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мира детей дошкольного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-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www.vipkro.wladimir.ru/do/protected/2897854/Modul%202.4%20n.htm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дошкольника» -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http://uchebnikionline.com/psihologia/vikova_psihologiya_-_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savchin_mv/rozvitok_osobistosti_doshkilnika.htm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Буянова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С.В. «Развитие личности дошкольника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nsportal.ru/detskiy-sad/materialy-dlya-roditeley/2014/02/16/referat-tema-razvitie-lichnosti-doshkolnika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Гагиева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развития детей дошкольного возраста»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nsportal.ru/detskiy-sad/raznoe/2013/04/17/osobennosti-emotsionalnogo-razvitiya-detey-doshkolnogo-vozrasta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6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особая субъективная форма существования и развития потребностей" (С.Л.Рубинштейн).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отражение какой-нибудь актуальной потребности и вероятности ее удовлетворения" (П. В. Симонов).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эмоции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класс эмоций, имеющих своим источником другого человека.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Глоссарий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моциональное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адекватного эмоционального отклика на явления действительности; предполагает также умение управлять спонтанными эмоциональными побуждениями и реакциями, эмоционально-психологическими состояниями. (Профессиональное образование. Словарь)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опыт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совокупность знаний, умений и навыков по преодолению экстремальных ситуаций, возникающая и закрепляющаяся на фоне сильных эмоциональных переживаний сугубо важных, ответственных и опасных действий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Электронные образовательные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«Твой детский мир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http://www.detskiy-mir.net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«Кошки – мышки» детский развлекательно-развивающий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http://koshki-mishki.ru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«Теремок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http://www.teremoc.ru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Смешарики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http://www.smeshariki.ru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окно доступа к образовательным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window.edu.ru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центр информационно-образовательных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fcior.edu.ru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eor.edu.ru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«Всё для детского сада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www.ivalex.vistcom.ru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сеть работников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nsportal.ru/detskii-sad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«Maaam.ru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http://www.maaam.ru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Николаевич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(1858–1921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психолог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:\Магистратура\2 курс\Каменкова\Carl_Georg_Lange_by_Hansen_&amp;_We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2880320" cy="420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Ученые – исследователи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Василий Васильевич Зеньковский 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1881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- 1962)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религиозный философ,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:\Магистратура\2 курс\Каменкова\1263732461_1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00808"/>
            <a:ext cx="3534611" cy="448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550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510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ЭМОЦИОНАЛЬНОЕ РАЗВИТИЕ КАК СОСТАВЛЯЮЩАЯ ЧАСТЬ ГАРМОНИЧНОЙ ЛИЧНОСТИ ДОШКОЛЬНИКОВ</vt:lpstr>
      <vt:lpstr>Библиография</vt:lpstr>
      <vt:lpstr>Справочник</vt:lpstr>
      <vt:lpstr>Справочник</vt:lpstr>
      <vt:lpstr>Глоссарий</vt:lpstr>
      <vt:lpstr>Глоссарий</vt:lpstr>
      <vt:lpstr>Электронные образовательные ресурсы</vt:lpstr>
      <vt:lpstr>Ученые – исследователи </vt:lpstr>
      <vt:lpstr>Ученые – исследователи </vt:lpstr>
      <vt:lpstr>Ученые – исследователи </vt:lpstr>
      <vt:lpstr>Ученые – исследователи </vt:lpstr>
      <vt:lpstr>Ученые – исследователи </vt:lpstr>
      <vt:lpstr>Ученые – исследователи </vt:lpstr>
      <vt:lpstr>Цикада цитат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Маруся</cp:lastModifiedBy>
  <cp:revision>25</cp:revision>
  <dcterms:created xsi:type="dcterms:W3CDTF">2015-11-02T19:38:36Z</dcterms:created>
  <dcterms:modified xsi:type="dcterms:W3CDTF">2015-11-08T17:13:20Z</dcterms:modified>
</cp:coreProperties>
</file>