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3" r:id="rId4"/>
    <p:sldId id="262" r:id="rId5"/>
    <p:sldId id="257" r:id="rId6"/>
    <p:sldId id="258" r:id="rId7"/>
    <p:sldId id="260" r:id="rId8"/>
    <p:sldId id="261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64FCC-8171-445F-85DB-3FE27EE3435C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66C8A-5073-46F7-971D-E511182523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64FCC-8171-445F-85DB-3FE27EE3435C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66C8A-5073-46F7-971D-E5111825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64FCC-8171-445F-85DB-3FE27EE3435C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66C8A-5073-46F7-971D-E5111825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64FCC-8171-445F-85DB-3FE27EE3435C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66C8A-5073-46F7-971D-E5111825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64FCC-8171-445F-85DB-3FE27EE3435C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66C8A-5073-46F7-971D-E511182523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64FCC-8171-445F-85DB-3FE27EE3435C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66C8A-5073-46F7-971D-E5111825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64FCC-8171-445F-85DB-3FE27EE3435C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66C8A-5073-46F7-971D-E511182523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64FCC-8171-445F-85DB-3FE27EE3435C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66C8A-5073-46F7-971D-E5111825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64FCC-8171-445F-85DB-3FE27EE3435C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66C8A-5073-46F7-971D-E5111825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64FCC-8171-445F-85DB-3FE27EE3435C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66C8A-5073-46F7-971D-E5111825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5A64FCC-8171-445F-85DB-3FE27EE3435C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6F66C8A-5073-46F7-971D-E5111825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A64FCC-8171-445F-85DB-3FE27EE3435C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6F66C8A-5073-46F7-971D-E5111825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 бабушки в деревне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5932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omashnie-zhivotnyi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763"/>
            <a:ext cx="9201086" cy="6789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1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5832648" cy="3888432"/>
          </a:xfrm>
        </p:spPr>
      </p:pic>
      <p:pic>
        <p:nvPicPr>
          <p:cNvPr id="5" name="Рисунок 4" descr="133734078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33057"/>
            <a:ext cx="4572000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Физ</a:t>
            </a:r>
            <a:r>
              <a:rPr lang="ru-RU" dirty="0" smtClean="0"/>
              <a:t>- минутка «Котята»</a:t>
            </a:r>
            <a:endParaRPr lang="ru-RU" dirty="0"/>
          </a:p>
        </p:txBody>
      </p:sp>
      <p:pic>
        <p:nvPicPr>
          <p:cNvPr id="4" name="Содержимое 3" descr="0afbf980f03842bac1b8062953eda9b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744416" cy="3744416"/>
          </a:xfrm>
        </p:spPr>
      </p:pic>
      <p:pic>
        <p:nvPicPr>
          <p:cNvPr id="5" name="Рисунок 4" descr="DSC_609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9012" y="3501009"/>
            <a:ext cx="4814988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Корова</a:t>
            </a:r>
            <a:endParaRPr lang="ru-RU" dirty="0"/>
          </a:p>
        </p:txBody>
      </p:sp>
      <p:pic>
        <p:nvPicPr>
          <p:cNvPr id="4" name="Содержимое 3" descr="покупка-коро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3780"/>
            <a:ext cx="8136904" cy="575741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Собака</a:t>
            </a:r>
            <a:endParaRPr lang="ru-RU" dirty="0"/>
          </a:p>
        </p:txBody>
      </p:sp>
      <p:pic>
        <p:nvPicPr>
          <p:cNvPr id="4" name="Содержимое 3" descr="alsatian-d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887016"/>
            <a:ext cx="6264696" cy="59709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Кошка</a:t>
            </a:r>
            <a:endParaRPr lang="ru-RU" dirty="0"/>
          </a:p>
        </p:txBody>
      </p:sp>
      <p:pic>
        <p:nvPicPr>
          <p:cNvPr id="4" name="Содержимое 3" descr="00118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8064895" cy="56612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Коза</a:t>
            </a:r>
            <a:endParaRPr lang="ru-RU" dirty="0"/>
          </a:p>
        </p:txBody>
      </p:sp>
      <p:pic>
        <p:nvPicPr>
          <p:cNvPr id="4" name="Содержимое 3" descr="16uhod_za_beremenno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6984776" cy="58594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</TotalTime>
  <Words>14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У бабушки в деревне </vt:lpstr>
      <vt:lpstr>Слайд 2</vt:lpstr>
      <vt:lpstr>Слайд 3</vt:lpstr>
      <vt:lpstr>Слайд 4</vt:lpstr>
      <vt:lpstr> Физ- минутка «Котята»</vt:lpstr>
      <vt:lpstr>Корова</vt:lpstr>
      <vt:lpstr>Собака</vt:lpstr>
      <vt:lpstr>Кошка</vt:lpstr>
      <vt:lpstr>Коза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Pasha</dc:creator>
  <cp:lastModifiedBy>Pasha</cp:lastModifiedBy>
  <cp:revision>5</cp:revision>
  <dcterms:created xsi:type="dcterms:W3CDTF">2014-03-31T17:21:48Z</dcterms:created>
  <dcterms:modified xsi:type="dcterms:W3CDTF">2015-10-05T15:21:13Z</dcterms:modified>
</cp:coreProperties>
</file>