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6" r:id="rId2"/>
    <p:sldId id="327" r:id="rId3"/>
    <p:sldId id="328" r:id="rId4"/>
    <p:sldId id="320" r:id="rId5"/>
    <p:sldId id="321" r:id="rId6"/>
    <p:sldId id="322" r:id="rId7"/>
    <p:sldId id="323" r:id="rId8"/>
    <p:sldId id="324" r:id="rId9"/>
    <p:sldId id="325" r:id="rId10"/>
    <p:sldId id="315" r:id="rId11"/>
    <p:sldId id="307" r:id="rId12"/>
    <p:sldId id="308" r:id="rId13"/>
    <p:sldId id="309" r:id="rId14"/>
    <p:sldId id="317" r:id="rId15"/>
    <p:sldId id="269" r:id="rId16"/>
    <p:sldId id="272" r:id="rId17"/>
    <p:sldId id="312" r:id="rId18"/>
    <p:sldId id="313" r:id="rId19"/>
    <p:sldId id="314" r:id="rId20"/>
    <p:sldId id="266" r:id="rId21"/>
    <p:sldId id="267" r:id="rId22"/>
    <p:sldId id="318" r:id="rId23"/>
    <p:sldId id="282" r:id="rId24"/>
    <p:sldId id="280" r:id="rId25"/>
    <p:sldId id="306" r:id="rId26"/>
    <p:sldId id="31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99"/>
    <a:srgbClr val="FFFF99"/>
    <a:srgbClr val="FFCC00"/>
    <a:srgbClr val="FF9933"/>
    <a:srgbClr val="FFCCFF"/>
    <a:srgbClr val="92D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92B891-9C77-4BFD-86EF-142A9E0D6000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9B9C71-5E9A-45A3-88B5-BFEA3C78D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5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5CACC4F-18E4-4452-9D10-481A03677454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715C-B730-4227-ADB0-59982DABD2DD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F772-C196-43FF-B0D7-3F350B39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3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1B37-22C9-41D1-9F98-849B818A2335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CAA2-90A9-4BB4-8621-8AB63FADF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D8E2-C8C9-4BBB-B5B5-C26C5152B8FC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4C43-EA76-477C-A2F7-EA71AB9CD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C456-C28D-4CEF-8100-3391BD1CD38A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5086-6675-416C-83DE-869CA7DBA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4DED-70DC-4803-A5FF-22F4CF345597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42D1-4C97-4049-B737-36A71F3A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AFC1-B32D-4CE5-8825-DD70BC45B5C4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E09B-0733-4484-ADEC-0360E90E6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0847-3F3D-40F6-83D3-0A3AB36196A4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15D9-A560-40C0-A6D7-954FF60DF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6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8DA1-EDC3-4B41-A266-A7B9FCA96E8E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4824-2A65-48BB-BB89-9E60AD6C5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0A81-3CD6-4A2F-BC24-E2FE9D1FF234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6089-7214-45A9-B060-E5BF5474E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0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05B9-EB46-451E-A1CD-95525916F584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5F48-F830-4272-9EA3-6A45E777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6180-1449-4A18-ADA4-926F05AF5447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9DAC-BF22-40D1-8E13-59DECCB2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1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38D68-25A7-44AB-86FD-ED520AC9560F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DB95F-7409-4F09-BC53-ED3BC8EC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ntalpiti.ru/files/99604/9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2"/>
          <p:cNvSpPr>
            <a:spLocks noChangeArrowheads="1" noChangeShapeType="1" noTextEdit="1"/>
          </p:cNvSpPr>
          <p:nvPr/>
        </p:nvSpPr>
        <p:spPr bwMode="auto">
          <a:xfrm>
            <a:off x="1649413" y="906463"/>
            <a:ext cx="4929187" cy="28686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"ПЕСОЧНАЯ"</a:t>
            </a:r>
          </a:p>
          <a:p>
            <a:pPr algn="ctr"/>
            <a:r>
              <a:rPr lang="ru-RU" sz="2000" kern="1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СТРАНИЧКА</a:t>
            </a:r>
          </a:p>
        </p:txBody>
      </p:sp>
      <p:pic>
        <p:nvPicPr>
          <p:cNvPr id="20484" name="Picture 6" descr="Детские игрушки интернет магазин конструкторы развивающие наборы полесье - набор n57 муравей, ведро, лопатка, грабельк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033963"/>
            <a:ext cx="15843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47190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Школьные принадлежности - картинки школа на школьную тему для оформления и презентаций. Картинки школа, книги учитель СКАЧАТЬ б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492375"/>
            <a:ext cx="4217987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403648" y="957469"/>
            <a:ext cx="4686300" cy="2129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3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</a:t>
            </a:r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СПОРТИВНАЯ"</a:t>
            </a:r>
          </a:p>
          <a:p>
            <a:pPr algn="ctr">
              <a:defRPr/>
            </a:pPr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СТРАНИЧКА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835150" y="2395538"/>
            <a:ext cx="5759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СПОРТ РЕБЯТАМ ОЧЕНЬ НУЖЕН.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МЫ СО СПОРТОМ КРЕПКО ДРУЖИМ.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СПОРТ – ЗДОРОВЬЕ. СПОРТ – ИГРА.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ЗДРАВСТВУЙ, СПОРТ! ФИЗКУЛЬТ-УРА!</a:t>
            </a:r>
          </a:p>
        </p:txBody>
      </p:sp>
      <p:pic>
        <p:nvPicPr>
          <p:cNvPr id="51202" name="Picture 2" descr="E:\Документы\Мама 2\ПОДГОТОВКА\ФОТО ЛЕТО\СПОРТ\100_PANA\P10009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705" y="116632"/>
            <a:ext cx="4139952" cy="223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03" name="Picture 3" descr="E:\Документы\Мама 2\ПОДГОТОВКА\ФОТО ЛЕТО\СПОРТ\100_PANA\P10009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9097" y="4335134"/>
            <a:ext cx="4145801" cy="223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E:\Документы\Мама 2\ПОДГОТОВКА\ФОТО ЛЕТО\СПОРТ\P1000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536" y="409532"/>
            <a:ext cx="3668959" cy="2751719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E:\Документы\Мама 2\ПОДГОТОВКА\ФОТО ЛЕТО\СПОРТ\x1010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75449" cy="2756587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E:\Документы\Мама 2\ПОДГОТОВКА\ФОТО ЛЕТО\СПОРТ\x1010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00" y="3539293"/>
            <a:ext cx="3711759" cy="2783819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E:\Документы\Мама 2\ПОДГОТОВКА\ФОТО ЛЕТО\СПОРТ\ЭСТАФЕТЫ\P100085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536" y="3633857"/>
            <a:ext cx="3783969" cy="2689255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E:\Документы\Мама 2\ПОДГОТОВКА\ФОТО ЛЕТО\СПОРТ\100_PANA\P10009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8" y="3362173"/>
            <a:ext cx="3948090" cy="2961068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E:\Документы\Мама 2\ПОДГОТОВКА\ФОТО ЛЕТО\СПОРТ\100_PANA\P10009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39" y="542288"/>
            <a:ext cx="3849037" cy="2886779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E:\Документы\Мама 2\ПОДГОТОВКА\ФОТО ЛЕТО\СПОРТ\100_PANA\P10009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2221"/>
            <a:ext cx="3849039" cy="2886779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Документы\Мама 2\ПОДГОТОВКА\ФОТО ЛЕТО\СПОРТ\100_PANA\P10009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44899"/>
            <a:ext cx="4104456" cy="3078342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риоритетные направления воспитательно-образовательной рабо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4929188" cy="28686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kern="10" dirty="0">
                <a:ln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«ТРУДОВАЯ»</a:t>
            </a:r>
          </a:p>
          <a:p>
            <a:pPr algn="ctr">
              <a:defRPr/>
            </a:pPr>
            <a:r>
              <a:rPr lang="ru-RU" sz="2000" b="1" i="1" kern="10" dirty="0">
                <a:ln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СТРАНИЧКА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E:\Документы\Мама 2\ПОДГОТОВКА\ФОТО ЛЕТО\ТРУД\100_PANA\P10008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347" y="227205"/>
            <a:ext cx="3851920" cy="2888940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E:\Документы\Мама 2\ПОДГОТОВКА\ФОТО ЛЕТО\ТРУД\100_PANA\P10008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15" y="3411218"/>
            <a:ext cx="3923927" cy="2942945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E:\Документы\Мама 2\ПОДГОТОВКА\ФОТО ЛЕТО\ТРУД\100_PANA\P10008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276" y="3411353"/>
            <a:ext cx="3923927" cy="2942945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6988" y="715963"/>
            <a:ext cx="48244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eaLnBrk="0" hangingPunct="0">
              <a:lnSpc>
                <a:spcPct val="150000"/>
              </a:lnSpc>
            </a:pPr>
            <a:r>
              <a:rPr lang="ru-RU" sz="2000" b="1">
                <a:solidFill>
                  <a:srgbClr val="6600CC"/>
                </a:solidFill>
                <a:latin typeface="Georgia" pitchFamily="18" charset="0"/>
                <a:cs typeface="Times New Roman" pitchFamily="18" charset="0"/>
              </a:rPr>
              <a:t>НАМ ПЕСОЧКА НЕ ХВАТАЕТ,</a:t>
            </a:r>
            <a:endParaRPr lang="ru-RU" sz="2000" b="1">
              <a:solidFill>
                <a:srgbClr val="6600CC"/>
              </a:solidFill>
              <a:latin typeface="Georgia" pitchFamily="18" charset="0"/>
            </a:endParaRPr>
          </a:p>
          <a:p>
            <a:pPr indent="450850" eaLnBrk="0" hangingPunct="0">
              <a:lnSpc>
                <a:spcPct val="150000"/>
              </a:lnSpc>
            </a:pPr>
            <a:r>
              <a:rPr lang="ru-RU" sz="2000" b="1">
                <a:solidFill>
                  <a:srgbClr val="6600CC"/>
                </a:solidFill>
                <a:latin typeface="Georgia" pitchFamily="18" charset="0"/>
                <a:cs typeface="Times New Roman" pitchFamily="18" charset="0"/>
              </a:rPr>
              <a:t>ПОТРУДИТЬСЯ НАМ ПОРА.</a:t>
            </a:r>
            <a:endParaRPr lang="ru-RU" sz="2000" b="1">
              <a:solidFill>
                <a:srgbClr val="6600CC"/>
              </a:solidFill>
              <a:latin typeface="Georgia" pitchFamily="18" charset="0"/>
            </a:endParaRPr>
          </a:p>
          <a:p>
            <a:pPr indent="450850" eaLnBrk="0" hangingPunct="0">
              <a:lnSpc>
                <a:spcPct val="150000"/>
              </a:lnSpc>
            </a:pPr>
            <a:r>
              <a:rPr lang="ru-RU" sz="2000" b="1">
                <a:solidFill>
                  <a:srgbClr val="6600CC"/>
                </a:solidFill>
                <a:latin typeface="Georgia" pitchFamily="18" charset="0"/>
                <a:cs typeface="Times New Roman" pitchFamily="18" charset="0"/>
              </a:rPr>
              <a:t>КТО ПОБОЛЬШЕ? </a:t>
            </a:r>
          </a:p>
          <a:p>
            <a:pPr indent="450850" eaLnBrk="0" hangingPunct="0">
              <a:lnSpc>
                <a:spcPct val="150000"/>
              </a:lnSpc>
            </a:pPr>
            <a:r>
              <a:rPr lang="ru-RU" sz="2000" b="1">
                <a:solidFill>
                  <a:srgbClr val="6600CC"/>
                </a:solidFill>
                <a:latin typeface="Georgia" pitchFamily="18" charset="0"/>
                <a:cs typeface="Times New Roman" pitchFamily="18" charset="0"/>
              </a:rPr>
              <a:t>КТО БЫСТРЕЕ?</a:t>
            </a:r>
            <a:endParaRPr lang="ru-RU" sz="2000" b="1">
              <a:solidFill>
                <a:srgbClr val="6600CC"/>
              </a:solidFill>
              <a:latin typeface="Georgia" pitchFamily="18" charset="0"/>
            </a:endParaRPr>
          </a:p>
          <a:p>
            <a:pPr indent="450850" eaLnBrk="0" hangingPunct="0">
              <a:lnSpc>
                <a:spcPct val="150000"/>
              </a:lnSpc>
            </a:pPr>
            <a:r>
              <a:rPr lang="ru-RU" sz="2000" b="1">
                <a:solidFill>
                  <a:srgbClr val="6600CC"/>
                </a:solidFill>
                <a:latin typeface="Georgia" pitchFamily="18" charset="0"/>
              </a:rPr>
              <a:t>ВОТ УЖ ЦЕЛАЯ ГОРА!</a:t>
            </a: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E:\Документы\Мама 2\ПОДГОТОВКА\ФОТО ЛЕТО\ТРУД\100_PANA\P10008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308" y="476672"/>
            <a:ext cx="3770017" cy="2734563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E:\Документы\Мама 2\ПОДГОТОВКА\ФОТО ЛЕТО\ТРУД\100_PANA\P10008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4610" y="476672"/>
            <a:ext cx="3822870" cy="2734563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E:\Документы\Мама 2\ПОДГОТОВКА\ФОТО ЛЕТО\ТРУД\DSC060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08" y="3573016"/>
            <a:ext cx="3823792" cy="2867844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E:\Документы\Мама 2\ПОДГОТОВКА\ФОТО ЛЕТО\ТРУД\DSC060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034" y="3617524"/>
            <a:ext cx="3764446" cy="2823336"/>
          </a:xfrm>
          <a:prstGeom prst="roundRect">
            <a:avLst>
              <a:gd name="adj" fmla="val 16667"/>
            </a:avLst>
          </a:prstGeom>
          <a:ln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Картинки к игре Детский садик, нажмите на картинку для увеличения. - 26 April 2013 - Blog - Adobe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448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99692" y="476672"/>
            <a:ext cx="5544616" cy="1584176"/>
          </a:xfrm>
          <a:prstGeom prst="rect">
            <a:avLst/>
          </a:prstGeom>
        </p:spPr>
        <p:txBody>
          <a:bodyPr wrap="none" fromWordArt="1">
            <a:prstTxWarp prst="textDeflate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"ИГРОВАЯ"</a:t>
            </a:r>
          </a:p>
          <a:p>
            <a:pPr algn="ctr">
              <a:defRPr/>
            </a:pPr>
            <a:r>
              <a:rPr lang="ru-RU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СТРАНИЧКА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3" name="Picture 1" descr="E:\Документы\Мама 2\ПОДГОТОВКА\ФОТО ЛЕТО\ИГРА\ИГРА 2\ИГРЫ\P10009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2356">
            <a:off x="749806" y="643508"/>
            <a:ext cx="3528393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9634" name="Picture 2" descr="E:\Документы\Мама 2\ПОДГОТОВКА\ФОТО ЛЕТО\ИГРА\ИГРА 2\ИГРЫ\P10009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3598">
            <a:off x="4730261" y="649551"/>
            <a:ext cx="3512277" cy="2634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9635" name="Picture 3" descr="E:\Документы\Мама 2\ПОДГОТОВКА\ФОТО ЛЕТО\ИГРА\ИГРА 2\P101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4653">
            <a:off x="893977" y="356577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9636" name="Picture 4" descr="E:\Документы\Мама 2\ПОДГОТОВКА\ФОТО ЛЕТО\ИГРА\ИГРА 2\P1010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9625">
            <a:off x="4930586" y="3578339"/>
            <a:ext cx="3494900" cy="262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 descr="E:\Документы\Мама 2\ПОДГОТОВКА\ФОТО ЛЕТО\ИГРА\ИГРА 2\P101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8793">
            <a:off x="522433" y="353118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659" name="Picture 3" descr="E:\Документы\Мама 2\ПОДГОТОВКА\ФОТО ЛЕТО\ИГРА\ИГРА 2\P101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5790">
            <a:off x="4693935" y="334263"/>
            <a:ext cx="3883112" cy="291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660" name="Picture 4" descr="E:\Документы\Мама 2\ПОДГОТОВКА\ФОТО ЛЕТО\ИГРА\ИГРА 2\ИГРЫ\P10009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4344">
            <a:off x="562695" y="3482187"/>
            <a:ext cx="3842590" cy="288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661" name="Picture 5" descr="E:\Документы\Мама 2\ПОДГОТОВКА\ФОТО ЛЕТО\ИГРА\ИГРА 2\P101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4940">
            <a:off x="4716250" y="3491061"/>
            <a:ext cx="3818925" cy="286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Admin\Мои документы\мама\Ольга Давидовна\P810004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429" y="3460073"/>
            <a:ext cx="3744416" cy="2880320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Documents and Settings\Admin\Мои документы\мама\Ольга Давидовна\STP656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3906"/>
            <a:ext cx="3805820" cy="3007501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59313" y="947738"/>
            <a:ext cx="4262437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А В НЕЙ ПЕСОК, ПЕСОК.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ИДЕМ ИГРАТЬ, ДРУЖОК.</a:t>
            </a:r>
          </a:p>
        </p:txBody>
      </p:sp>
      <p:pic>
        <p:nvPicPr>
          <p:cNvPr id="21510" name="Picture 8" descr="Никитоша детские игрушки оптом. Песочный набор 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797300"/>
            <a:ext cx="259238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0433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019.radikal.ru/i622/1203/e8/dd47be3035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3923928" y="620688"/>
            <a:ext cx="5054600" cy="2463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"</a:t>
            </a: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3500000" scaled="1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ТВОРЧЕСКАЯ</a:t>
            </a: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"</a:t>
            </a:r>
          </a:p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СТРАНИЧКА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Admin\Мои документы\мама\Ольга Давидовна\STP655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625850" cy="2700655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2" name="Picture 4" descr="E:\Документы\Мама 2\ПОДГОТОВКА\ФОТО ЛЕТО\НАСЕКОМЫЕ\P1000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01" y="483433"/>
            <a:ext cx="3600873" cy="2700655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E:\Документы\Мама 2\ПОДГОТОВКА\ФОТО ЛЕТО\НАСЕКОМЫЕ\P10009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794" y="3573016"/>
            <a:ext cx="3367088" cy="2752043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E:\Документы\Мама 2\ПОДГОТОВКА\ФОТО ЛЕТО\НАСЕКОМЫЕ\P10009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565" y="3573016"/>
            <a:ext cx="3597341" cy="2698410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C:\Documents and Settings\Admin\Мои документы\мама\Ольга Давидовна\STP657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43" y="678708"/>
            <a:ext cx="2956382" cy="2191082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7" name="Picture 5" descr="E:\Документы\Мама 2\ПОДГОТОВКА\ФОТО ЛЕТО\ГРИБЫ\x10100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375" y="678708"/>
            <a:ext cx="3919108" cy="2118903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E:\Документы\Мама 2\ПОДГОТОВКА\ФОТО ЛЕТО\ФРУКТЫ 1\P101005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686403"/>
            <a:ext cx="3181386" cy="2646075"/>
          </a:xfrm>
          <a:prstGeom prst="rect">
            <a:avLst/>
          </a:prstGeom>
          <a:ln w="127000" cap="rnd">
            <a:solidFill>
              <a:schemeClr val="accent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Документы\Мама 2\ПОДГОТОВКА\восстановленные файлы\DCIM\x01_PANA\x101006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1916" y="3811665"/>
            <a:ext cx="3456586" cy="2539271"/>
          </a:xfrm>
          <a:prstGeom prst="rect">
            <a:avLst/>
          </a:prstGeom>
          <a:ln w="127000" cap="rnd">
            <a:solidFill>
              <a:schemeClr val="accent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etsad-kitty.ru/uploads/posts/2012-06/134009392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175" y="0"/>
            <a:ext cx="940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395288" y="1985963"/>
            <a:ext cx="3889375" cy="29527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"ЭКСКУРСИОННАЯ"</a:t>
            </a:r>
          </a:p>
          <a:p>
            <a:pPr algn="ctr"/>
            <a:r>
              <a:rPr lang="ru-RU" sz="2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СТРАНИЧКА</a:t>
            </a: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5148263" y="1333500"/>
            <a:ext cx="36718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БЫЛИ МЫ В БИБЛИОТЕКЕ,</a:t>
            </a:r>
            <a:endParaRPr lang="ru-RU" sz="2000" b="1"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ПОЛУЧИЛИ ПО КОНФЕТКЕ,</a:t>
            </a:r>
            <a:endParaRPr lang="ru-RU" sz="2000" b="1"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ПОТОМУ, ЧТО ЗНАЕМ СКАЗКИ</a:t>
            </a:r>
            <a:endParaRPr lang="ru-RU" sz="2000" b="1"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И ОТГАДАЛИ ВСЕ ЗАГАДКИ!</a:t>
            </a:r>
            <a:endParaRPr lang="ru-RU" sz="2000" b="1"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 sz="2000" b="1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E:\Документы\Мама 2\ПОДГОТОВКА\ФОТО ЛЕТО\БИБЛИОТЕКА\x10009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28204"/>
            <a:ext cx="4320479" cy="324099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4" descr="E:\Документы\Мама 2\ПОДГОТОВКА\ФОТО ЛЕТО\БИБЛИОТЕКА\x10009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4" y="3717031"/>
            <a:ext cx="3744913" cy="28086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E:\Документы\Мама 2\ПОДГОТОВКА\ФОТО ЛЕТО\БИБЛИОТЕКА\x10009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158" y="412016"/>
            <a:ext cx="3744913" cy="280828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E:\Документы\Мама 2\ПОДГОТОВКА\ФОТО ЛЕТО\БИБЛИОТЕКА\x10009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558" y="3707111"/>
            <a:ext cx="3856883" cy="289266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E:\Документы\Мама 2\ПОДГОТОВКА\ФОТО ЛЕТО\БИБЛИОТЕКА\x10009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806" y="538229"/>
            <a:ext cx="3855760" cy="289083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E:\Документы\Мама 2\ПОДГОТОВКА\ФОТО ЛЕТО\БИБЛИОТЕКА\x10009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00" y="536338"/>
            <a:ext cx="3855760" cy="289266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, Детский рисунок 3d обои и картинки на красивый рабочий стол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7988" y="184150"/>
            <a:ext cx="5956300" cy="3230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</a:t>
            </a:r>
          </a:p>
          <a:p>
            <a:pPr algn="ctr">
              <a:defRPr/>
            </a:pPr>
            <a:endParaRPr lang="ru-RU" sz="12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</a:t>
            </a:r>
          </a:p>
          <a:p>
            <a:pPr algn="ctr">
              <a:defRPr/>
            </a:pPr>
            <a:endParaRPr lang="ru-RU" sz="12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Documents and Settings\Admin\Мои документы\мама\Ольга Давидовна\P81000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011" y="2852936"/>
            <a:ext cx="4032448" cy="2880320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Admin\Мои документы\мама\Ольга Давидовна\P810004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8" y="2276872"/>
            <a:ext cx="4427984" cy="3744416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00300" y="225425"/>
            <a:ext cx="47783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ЗАМОК СТРОИМ ИЗ ПЕСКА,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БУДЕТ БАШНЯ ВЫСОКА.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 ВОРОТА БУДУТ ТОЖЕ,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НУ А ЖИТЬ ТАМ БУДЕТ…ЕЖИК!</a:t>
            </a:r>
          </a:p>
        </p:txBody>
      </p:sp>
    </p:spTree>
    <p:extLst>
      <p:ext uri="{BB962C8B-B14F-4D97-AF65-F5344CB8AC3E}">
        <p14:creationId xmlns:p14="http://schemas.microsoft.com/office/powerpoint/2010/main" val="221748894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ntalpiti.ru/files/99604/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374900" y="1773238"/>
            <a:ext cx="4392613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страничка</a:t>
            </a:r>
          </a:p>
          <a:p>
            <a:pPr algn="ctr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 насекомых</a:t>
            </a:r>
          </a:p>
        </p:txBody>
      </p:sp>
    </p:spTree>
    <p:extLst>
      <p:ext uri="{BB962C8B-B14F-4D97-AF65-F5344CB8AC3E}">
        <p14:creationId xmlns:p14="http://schemas.microsoft.com/office/powerpoint/2010/main" val="293599445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E:\Документы\Мама 2\ПОДГОТОВКА\ФОТО ЛЕТО\НАСЕКОМЫЕ\x1010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581400" cy="363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039938" y="4445000"/>
            <a:ext cx="5064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НА МОИХ БОЛЬШИХ ЛАДОШКАХ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РАЗМЕСТИЛАСЬ КРАСОТА: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МУРАВЕЙ, СОРОКОНОЖКА,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БАБОЧКА И СТРЕКОЗА!</a:t>
            </a:r>
          </a:p>
        </p:txBody>
      </p:sp>
      <p:pic>
        <p:nvPicPr>
          <p:cNvPr id="7" name="Рисунок 6" descr="C:\Documents and Settings\Admin\Мои документы\мама\Ольга Давидовна\STP656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12845"/>
            <a:ext cx="428200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3966996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E:\Документы\Мама 2\ПОДГОТОВКА\ФОТО ЛЕТО\НАСЕКОМЫЕ\P1000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1963"/>
            <a:ext cx="3743771" cy="3776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1" name="Picture 4" descr="E:\Документы\Мама 2\ПОДГОТОВКА\ФОТО ЛЕТО\НАСЕКОМЫЕ\x1010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830" y="461368"/>
            <a:ext cx="3946998" cy="3598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2" name="Picture 5" descr="E:\Документы\Мама 2\ПОДГОТОВКА\ФОТО ЛЕТО\НАСЕКОМЫЕ\P10008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206" y="4365104"/>
            <a:ext cx="3049587" cy="228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53746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Admin\Мои документы\мама\Ольга Давидовна\STP656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69" y="3847842"/>
            <a:ext cx="323175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Admin\Мои документы\мама\Ольга Давидовна\STP6565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262" y="471920"/>
            <a:ext cx="3432294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237" y="480371"/>
            <a:ext cx="2293622" cy="2889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E:\Документы\Мама 2\ПОДГОТОВКА\ФОТО ЛЕТО\НАСЕКОМЫЕ\P100087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757365"/>
            <a:ext cx="3632786" cy="2682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863143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E:\Документы\Мама 2\ПОДГОТОВКА\ФОТО ЛЕТО\НАСЕКОМЫЕ\P1000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33" y="548680"/>
            <a:ext cx="3672210" cy="2754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79" name="Picture 3" descr="E:\Документы\Мама 2\ПОДГОТОВКА\ФОТО ЛЕТО\НАСЕКОМЫЕ\P10009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717" y="548680"/>
            <a:ext cx="3669214" cy="2754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E:\Документы\Мама 2\ПОДГОТОВКА\ФОТО ЛЕТО\НАСЕКОМЫЕ\P10009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168" y="3771714"/>
            <a:ext cx="3695700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1" name="Picture 5" descr="E:\Документы\Мама 2\ПОДГОТОВКА\ФОТО ЛЕТО\НАСЕКОМЫЕ\P10008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92" y="3771715"/>
            <a:ext cx="3694685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388593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E:\Документы\Мама 2\ПОДГОТОВКА\ФОТО ЛЕТО\НАСЕКОМЫЕ\P1000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61" y="385837"/>
            <a:ext cx="3744383" cy="2808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3" name="Picture 3" descr="E:\Документы\Мама 2\ПОДГОТОВКА\ФОТО ЛЕТО\НАСЕКОМЫЕ\P10009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520" y="359941"/>
            <a:ext cx="2706688" cy="2914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4" name="Picture 4" descr="E:\Документы\Мама 2\ПОДГОТОВКА\ФОТО ЛЕТО\НАСЕКОМЫЕ\P10009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32" y="3599754"/>
            <a:ext cx="3743437" cy="2807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5" name="Picture 5" descr="E:\Документы\Мама 2\ПОДГОТОВКА\ФОТО ЛЕТО\НАСЕКОМЫЕ\P10009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99754"/>
            <a:ext cx="3743648" cy="2808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581888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151</Words>
  <Application>Microsoft Office PowerPoint</Application>
  <PresentationFormat>Экран (4:3)</PresentationFormat>
  <Paragraphs>46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101</cp:revision>
  <dcterms:created xsi:type="dcterms:W3CDTF">2014-08-06T04:23:22Z</dcterms:created>
  <dcterms:modified xsi:type="dcterms:W3CDTF">2014-10-08T13:40:31Z</dcterms:modified>
</cp:coreProperties>
</file>