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61" r:id="rId4"/>
    <p:sldId id="257" r:id="rId5"/>
    <p:sldId id="263" r:id="rId6"/>
    <p:sldId id="258" r:id="rId7"/>
    <p:sldId id="260" r:id="rId8"/>
    <p:sldId id="262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5\stihi-agnii-barto_silnoe-kino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peoples.ru/art/literature/poetry/contemporary/barto/barto_1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5\agniya-barto-stihi-detyam_stihi-dlya-malenkih.avi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dreads.ru/images/images_full/157486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5\ilinski_barto_lubochka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5\stihi-agnii-barto_chitaet-agniya-barto.av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924944"/>
            <a:ext cx="334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«Перед сном».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533400" y="533400"/>
            <a:ext cx="8153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«Аннинская средняя общеобразовательная школа </a:t>
            </a:r>
            <a:b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углубленным изучением отдельных предметов»</a:t>
            </a:r>
            <a:b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п.г.т. Анна Воронежской области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47864" y="4941168"/>
            <a:ext cx="5376862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Белокопытова Марина Николаевна,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6724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СИЛЬНОЕ КИНО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Заранее, заранее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было решено: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школьников собрание,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Потом у них кино.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Домой придет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старший брат,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мне расскажет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подряд,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объяснит мне,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к чему.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я большая!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пойму.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17693"/>
            <a:ext cx="46805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вот он начал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 рассказ: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Они ползут,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он им — раз!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тут как раз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ползла,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он как даст ему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зла!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ей — раз!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им — раз!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тут как раз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он спас,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был с ней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Заодно...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Ух, сильное кино!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Нет, видно, я еще мала: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ничего не поняла.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tihi-agnii-barto_silnoe-kin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188640"/>
            <a:ext cx="8367034" cy="636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e4eb24eb249949eee5069b3305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52661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86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000227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860008">
            <a:off x="1005096" y="4315685"/>
            <a:ext cx="1504858" cy="20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74644">
            <a:off x="6799004" y="4957127"/>
            <a:ext cx="1288379" cy="15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20688"/>
            <a:ext cx="55091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Агния Львовна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1906-1981 гг.)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 о школе, где учат писать стихи,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задал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однажды известной писательнице Агнии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мальчик-первоклассник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ответила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живу, а школы такой не встречала. Училась я в самой обыкновенной московской школе. Там же и стихи писать начала.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младших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классах».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barto_1_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375991" cy="2375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4" y="3717032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Вообще-то Агния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собиралась стать балериной, даже училась в хореографическом училище, но желание писать детские книги оказалось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сильнее.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5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0d4ca1c8d09ed3f240fedce19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gniya-barto-stihi-detyam_stihi-dlya-malenki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23528" y="188640"/>
            <a:ext cx="8468150" cy="63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8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935455" cy="242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1817204" cy="23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800200" cy="24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100046423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800996" cy="23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2" descr="cov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49845" cy="25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6" descr="1660707b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19081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9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b6049018efac25ae412792a07d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92979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5" descr="6583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36564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Картинка 2 из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138204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3285" y="526693"/>
            <a:ext cx="51651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Однажды какой-то мальчик, позвонив писательнице по телефону, сказал с обидой: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Зачем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про меня написали? Это все неправда!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Почему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 решил, что это про тебя?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Так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классе все говорят.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тебе сколько лет?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Десять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эти стихи написала пятнадцать лет назад, когда тебя и на свете не было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66124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случалось ли нам узнавать в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героях себя?..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1" descr="908a89e0eaf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1875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780105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72151" cy="358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inski_barto_lub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60032" y="5517232"/>
            <a:ext cx="304800" cy="304800"/>
          </a:xfrm>
          <a:prstGeom prst="rect">
            <a:avLst/>
          </a:prstGeom>
        </p:spPr>
      </p:pic>
      <p:pic>
        <p:nvPicPr>
          <p:cNvPr id="7" name="Picture 32" descr="ea9b0f7845b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2133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6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46070027210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2304256" cy="32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581128"/>
            <a:ext cx="842493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1940-1950 годы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А.Л.Барто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 сценариями детских кинофильмов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«Подкидыш», «Слон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веревочка», «Алёша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Птицын вырабатывает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9" descr="41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21602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3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708c9ab83a952195300cda63b9b_pre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744416" cy="2812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3" descr="5535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7145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49a956d66cd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1548037" cy="20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tihi-agnii-barto_chitaet-agniya-bart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4788024" y="3645024"/>
            <a:ext cx="3456384" cy="2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1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316</Words>
  <Application>Microsoft Office PowerPoint</Application>
  <PresentationFormat>Экран (4:3)</PresentationFormat>
  <Paragraphs>47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Admin</cp:lastModifiedBy>
  <cp:revision>33</cp:revision>
  <dcterms:created xsi:type="dcterms:W3CDTF">2012-08-07T07:12:53Z</dcterms:created>
  <dcterms:modified xsi:type="dcterms:W3CDTF">2015-10-15T18:39:05Z</dcterms:modified>
</cp:coreProperties>
</file>