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66EB-0CBE-46EA-8F31-DEF2AF39AD13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F21D-4324-49AF-8741-D1C31D7B3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417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66EB-0CBE-46EA-8F31-DEF2AF39AD13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F21D-4324-49AF-8741-D1C31D7B3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698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66EB-0CBE-46EA-8F31-DEF2AF39AD13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F21D-4324-49AF-8741-D1C31D7B3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1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66EB-0CBE-46EA-8F31-DEF2AF39AD13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F21D-4324-49AF-8741-D1C31D7B3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87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66EB-0CBE-46EA-8F31-DEF2AF39AD13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F21D-4324-49AF-8741-D1C31D7B3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75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66EB-0CBE-46EA-8F31-DEF2AF39AD13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F21D-4324-49AF-8741-D1C31D7B3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901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66EB-0CBE-46EA-8F31-DEF2AF39AD13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F21D-4324-49AF-8741-D1C31D7B3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94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66EB-0CBE-46EA-8F31-DEF2AF39AD13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F21D-4324-49AF-8741-D1C31D7B3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39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66EB-0CBE-46EA-8F31-DEF2AF39AD13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F21D-4324-49AF-8741-D1C31D7B3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515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66EB-0CBE-46EA-8F31-DEF2AF39AD13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F21D-4324-49AF-8741-D1C31D7B3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51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D66EB-0CBE-46EA-8F31-DEF2AF39AD13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A6F21D-4324-49AF-8741-D1C31D7B3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28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D66EB-0CBE-46EA-8F31-DEF2AF39AD13}" type="datetimeFigureOut">
              <a:rPr lang="ru-RU" smtClean="0"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6F21D-4324-49AF-8741-D1C31D7B3A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68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o\Desktop\835d2822ef8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37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548680"/>
            <a:ext cx="6552728" cy="1440160"/>
          </a:xfrm>
        </p:spPr>
        <p:txBody>
          <a:bodyPr>
            <a:noAutofit/>
          </a:bodyPr>
          <a:lstStyle/>
          <a:p>
            <a:r>
              <a:rPr lang="ru-RU" sz="4800" i="1" dirty="0" smtClean="0">
                <a:solidFill>
                  <a:schemeClr val="accent4">
                    <a:lumMod val="75000"/>
                  </a:schemeClr>
                </a:solidFill>
                <a:cs typeface="Aharoni" panose="02010803020104030203" pitchFamily="2" charset="-79"/>
              </a:rPr>
              <a:t>Поглядите, вот весна!</a:t>
            </a:r>
            <a:endParaRPr lang="ru-RU" sz="4800" i="1" dirty="0">
              <a:solidFill>
                <a:schemeClr val="accent4">
                  <a:lumMod val="75000"/>
                </a:schemeClr>
              </a:solidFill>
              <a:cs typeface="Aharoni" panose="02010803020104030203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2200" y="4437112"/>
            <a:ext cx="2771800" cy="2304256"/>
          </a:xfrm>
        </p:spPr>
        <p:txBody>
          <a:bodyPr>
            <a:normAutofit lnSpcReduction="10000"/>
          </a:bodyPr>
          <a:lstStyle/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Воспитатель Антонова З.В.</a:t>
            </a:r>
          </a:p>
          <a:p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Государственное бюджетное образовательное учреждение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 для детей 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д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ошкольного и младшего школьного возраста</a:t>
            </a:r>
          </a:p>
          <a:p>
            <a:r>
              <a:rPr lang="ru-RU" sz="1200" dirty="0">
                <a:solidFill>
                  <a:schemeClr val="accent2">
                    <a:lumMod val="75000"/>
                  </a:schemeClr>
                </a:solidFill>
              </a:rPr>
              <a:t>н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ачальная школа-детский сад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№ 646 Приморского района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г. Санкт-Петербург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2014</a:t>
            </a:r>
          </a:p>
          <a:p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47084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Mario\Desktop\tapety-wiosenne-trawy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80" y="-326940"/>
            <a:ext cx="11482233" cy="718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15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Mario\Desktop\97742436_d54c4de300b56a22a75cc915e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6591" y="0"/>
            <a:ext cx="12884310" cy="72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/>
                </a:solidFill>
              </a:rPr>
              <a:t>Подснежники</a:t>
            </a:r>
            <a:endParaRPr lang="ru-RU" b="1" i="1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6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ario\Desktop\11775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0744" y="19178"/>
            <a:ext cx="11041739" cy="6895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</a:rPr>
              <a:t>Носит модный сарафанчик</a:t>
            </a:r>
            <a:br>
              <a:rPr lang="ru-RU" sz="3600" b="1" i="1" dirty="0" smtClean="0">
                <a:solidFill>
                  <a:srgbClr val="FFFF00"/>
                </a:solidFill>
              </a:rPr>
            </a:br>
            <a:r>
              <a:rPr lang="ru-RU" sz="3600" b="1" i="1" dirty="0" smtClean="0">
                <a:solidFill>
                  <a:srgbClr val="FFFF00"/>
                </a:solidFill>
              </a:rPr>
              <a:t>Ярко-жёлтый одуванчик.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H="1" flipV="1">
            <a:off x="-396552" y="6139015"/>
            <a:ext cx="72008" cy="45719"/>
          </a:xfrm>
        </p:spPr>
        <p:txBody>
          <a:bodyPr>
            <a:normAutofit fontScale="25000" lnSpcReduction="20000"/>
          </a:bodyPr>
          <a:lstStyle/>
          <a:p>
            <a:endParaRPr lang="ru-RU" sz="100" dirty="0"/>
          </a:p>
        </p:txBody>
      </p:sp>
    </p:spTree>
    <p:extLst>
      <p:ext uri="{BB962C8B-B14F-4D97-AF65-F5344CB8AC3E}">
        <p14:creationId xmlns:p14="http://schemas.microsoft.com/office/powerpoint/2010/main" val="265808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Mario\Desktop\0b12210861290ca79cdae6f2862db91f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5328" y="-108634"/>
            <a:ext cx="9279328" cy="696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На него подуй слегка…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13184" y="6728516"/>
            <a:ext cx="113184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sz="100" dirty="0"/>
          </a:p>
        </p:txBody>
      </p:sp>
    </p:spTree>
    <p:extLst>
      <p:ext uri="{BB962C8B-B14F-4D97-AF65-F5344CB8AC3E}">
        <p14:creationId xmlns:p14="http://schemas.microsoft.com/office/powerpoint/2010/main" val="126214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C:\Users\Mario\Desktop\3204186_0_d3a0_69067306_x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6584" y="-220914"/>
            <a:ext cx="10112734" cy="707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42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Mario\Desktop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013" y="-39012"/>
            <a:ext cx="9563858" cy="689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47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3" name="Picture 3" descr="C:\Users\Mario\Desktop\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13792"/>
            <a:ext cx="9559750" cy="716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92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Mario\Desktop\img2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1675" y="-169267"/>
            <a:ext cx="9628211" cy="722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96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Mario\Desktop\sta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96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41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9" name="Picture 3" descr="C:\Users\Mario\Desktop\i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1885" y="0"/>
            <a:ext cx="10056101" cy="754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66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ario\Desktop\tb30509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6" y="-459432"/>
            <a:ext cx="9239412" cy="764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Весна пришла.</a:t>
            </a:r>
            <a:endParaRPr lang="ru-RU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55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Mario\Desktop\kiev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5008" y="-93728"/>
            <a:ext cx="10427592" cy="695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chemeClr val="accent6"/>
                </a:solidFill>
              </a:rPr>
              <a:t>До свидания !</a:t>
            </a:r>
            <a:endParaRPr lang="ru-RU" sz="7200" b="1" i="1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</a:t>
            </a:r>
            <a:r>
              <a:rPr lang="ru-RU" sz="5400" b="1" i="1" dirty="0" smtClean="0">
                <a:solidFill>
                  <a:schemeClr val="accent6"/>
                </a:solidFill>
              </a:rPr>
              <a:t>До новых встреч!</a:t>
            </a:r>
          </a:p>
        </p:txBody>
      </p:sp>
    </p:spTree>
    <p:extLst>
      <p:ext uri="{BB962C8B-B14F-4D97-AF65-F5344CB8AC3E}">
        <p14:creationId xmlns:p14="http://schemas.microsoft.com/office/powerpoint/2010/main" val="94749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o\Desktop\i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942" y="-94456"/>
            <a:ext cx="9269942" cy="6952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933056"/>
            <a:ext cx="7632848" cy="1409970"/>
          </a:xfrm>
        </p:spPr>
        <p:txBody>
          <a:bodyPr/>
          <a:lstStyle/>
          <a:p>
            <a:r>
              <a:rPr lang="ru-RU" dirty="0" smtClean="0"/>
              <a:t>Снег темнеет, оседает и тает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1" y="836712"/>
            <a:ext cx="7101825" cy="5400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  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                                                                 </a:t>
            </a:r>
            <a:endParaRPr lang="ru-RU" b="1" dirty="0"/>
          </a:p>
          <a:p>
            <a:pPr marL="0" indent="0">
              <a:buNone/>
            </a:pPr>
            <a:r>
              <a:rPr lang="ru-RU" b="1" dirty="0" smtClean="0"/>
              <a:t>                                                 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2321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io\Desktop\20110406095028!26202cdcb8ef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684236"/>
            <a:ext cx="10056315" cy="7542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4690864" cy="214625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chemeClr val="tx2"/>
                </a:solidFill>
              </a:rPr>
              <a:t>Появляются </a:t>
            </a:r>
            <a:br>
              <a:rPr lang="ru-RU" sz="5400" b="1" i="1" dirty="0" smtClean="0">
                <a:solidFill>
                  <a:schemeClr val="tx2"/>
                </a:solidFill>
              </a:rPr>
            </a:br>
            <a:r>
              <a:rPr lang="ru-RU" sz="5400" b="1" i="1" dirty="0" smtClean="0">
                <a:solidFill>
                  <a:schemeClr val="tx2"/>
                </a:solidFill>
              </a:rPr>
              <a:t>проталины</a:t>
            </a:r>
            <a:endParaRPr lang="ru-RU" sz="5400" b="1" i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4509120"/>
            <a:ext cx="4978896" cy="16170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             </a:t>
            </a:r>
          </a:p>
          <a:p>
            <a:pPr marL="0" indent="0">
              <a:buNone/>
            </a:pPr>
            <a:r>
              <a:rPr lang="ru-RU" sz="4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            </a:t>
            </a:r>
            <a:r>
              <a:rPr lang="ru-RU" sz="4400" b="1" dirty="0" smtClean="0">
                <a:solidFill>
                  <a:schemeClr val="bg2">
                    <a:lumMod val="75000"/>
                  </a:schemeClr>
                </a:solidFill>
              </a:rPr>
              <a:t>Бегут</a:t>
            </a:r>
            <a:r>
              <a:rPr lang="ru-RU" sz="4000" b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bg2">
                    <a:lumMod val="75000"/>
                  </a:schemeClr>
                </a:solidFill>
              </a:rPr>
              <a:t>ручьи.</a:t>
            </a:r>
            <a:endParaRPr lang="ru-RU" sz="44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io\Desktop\1331358748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 </a:t>
            </a:r>
            <a:r>
              <a:rPr lang="ru-RU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Звенит капель.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b="1" i="1" dirty="0" smtClean="0"/>
          </a:p>
        </p:txBody>
      </p:sp>
    </p:spTree>
    <p:extLst>
      <p:ext uri="{BB962C8B-B14F-4D97-AF65-F5344CB8AC3E}">
        <p14:creationId xmlns:p14="http://schemas.microsoft.com/office/powerpoint/2010/main" val="321937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rio\Desktop\85116370_1393516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0532" y="-477687"/>
            <a:ext cx="10336212" cy="775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79512" y="5013171"/>
            <a:ext cx="72008" cy="45719"/>
          </a:xfrm>
        </p:spPr>
        <p:txBody>
          <a:bodyPr>
            <a:normAutofit fontScale="90000"/>
          </a:bodyPr>
          <a:lstStyle/>
          <a:p>
            <a:endParaRPr lang="ru-RU" sz="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20689"/>
            <a:ext cx="8075240" cy="410445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                                       </a:t>
            </a:r>
            <a:r>
              <a:rPr lang="ru-RU" b="1" i="1" dirty="0" smtClean="0">
                <a:solidFill>
                  <a:srgbClr val="FFFF00"/>
                </a:solidFill>
              </a:rPr>
              <a:t>Весеннее солнышко.</a:t>
            </a:r>
            <a:endParaRPr lang="ru-RU" b="1" i="1" dirty="0">
              <a:solidFill>
                <a:srgbClr val="FFFF00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386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Mario\Desktop\kiev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006" y="-444078"/>
            <a:ext cx="10953118" cy="73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39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7" name="Picture 3" descr="C:\Users\Mario\Desktop\12421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8459" y="-514640"/>
            <a:ext cx="11807327" cy="73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671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rio\Desktop\11274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27" y="0"/>
            <a:ext cx="109793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3"/>
                </a:solidFill>
              </a:rPr>
              <a:t>Набухают почки</a:t>
            </a:r>
            <a:endParaRPr lang="ru-RU" b="1" i="1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0" y="5013176"/>
            <a:ext cx="216024" cy="78583"/>
          </a:xfrm>
        </p:spPr>
        <p:txBody>
          <a:bodyPr>
            <a:normAutofit fontScale="25000" lnSpcReduction="20000"/>
          </a:bodyPr>
          <a:lstStyle/>
          <a:p>
            <a:endParaRPr lang="ru-RU" sz="100" dirty="0"/>
          </a:p>
        </p:txBody>
      </p:sp>
    </p:spTree>
    <p:extLst>
      <p:ext uri="{BB962C8B-B14F-4D97-AF65-F5344CB8AC3E}">
        <p14:creationId xmlns:p14="http://schemas.microsoft.com/office/powerpoint/2010/main" val="270640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79</Words>
  <Application>Microsoft Office PowerPoint</Application>
  <PresentationFormat>Экран (4:3)</PresentationFormat>
  <Paragraphs>48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Поглядите, вот весна!</vt:lpstr>
      <vt:lpstr>Весна пришла.</vt:lpstr>
      <vt:lpstr>Снег темнеет, оседает и тает</vt:lpstr>
      <vt:lpstr>Появляются  проталины</vt:lpstr>
      <vt:lpstr> Звенит капель.</vt:lpstr>
      <vt:lpstr>Презентация PowerPoint</vt:lpstr>
      <vt:lpstr>Презентация PowerPoint</vt:lpstr>
      <vt:lpstr>Презентация PowerPoint</vt:lpstr>
      <vt:lpstr>Набухают почки</vt:lpstr>
      <vt:lpstr>Презентация PowerPoint</vt:lpstr>
      <vt:lpstr>Подснежники</vt:lpstr>
      <vt:lpstr>Носит модный сарафанчик Ярко-жёлтый одуванчик.</vt:lpstr>
      <vt:lpstr>На него подуй слегка…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свидания 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Поглядите, вот весна! По земле идёт она!</dc:title>
  <dc:creator>Mario</dc:creator>
  <cp:lastModifiedBy>Mario</cp:lastModifiedBy>
  <cp:revision>18</cp:revision>
  <dcterms:created xsi:type="dcterms:W3CDTF">2014-03-21T15:10:10Z</dcterms:created>
  <dcterms:modified xsi:type="dcterms:W3CDTF">2014-03-24T06:33:02Z</dcterms:modified>
</cp:coreProperties>
</file>