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  <p:sldMasterId id="2147483960" r:id="rId2"/>
  </p:sldMasterIdLst>
  <p:notesMasterIdLst>
    <p:notesMasterId r:id="rId25"/>
  </p:notesMasterIdLst>
  <p:sldIdLst>
    <p:sldId id="285" r:id="rId3"/>
    <p:sldId id="281" r:id="rId4"/>
    <p:sldId id="257" r:id="rId5"/>
    <p:sldId id="289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9" r:id="rId20"/>
    <p:sldId id="282" r:id="rId21"/>
    <p:sldId id="283" r:id="rId22"/>
    <p:sldId id="290" r:id="rId23"/>
    <p:sldId id="28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1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3CBAB-FDAA-4036-8F84-0C29A2E99C9D}" type="datetimeFigureOut">
              <a:rPr lang="ru-RU" smtClean="0"/>
              <a:t>25.10.2015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4C53F-394A-4775-83C9-54FEEB21687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8856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Подготовила старший</a:t>
            </a:r>
            <a:r>
              <a:rPr lang="ru-RU" baseline="0" dirty="0" smtClean="0"/>
              <a:t> воспитатель детского сада № 22 «Колосок» Петрова </a:t>
            </a:r>
            <a:r>
              <a:rPr lang="ru-RU" baseline="0" smtClean="0"/>
              <a:t>Наталья Николаевна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4C53F-394A-4775-83C9-54FEEB21687D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5259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25.10.2015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25.10.2015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85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25.10.2015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27485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25.10.2015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1184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25.10.2015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06534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25.10.2015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685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25.10.2015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849319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25.10.2015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384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25.10.2015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025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25.10.2015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1117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25.10.2015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75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25.10.2015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89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25.10.2015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25.10.2015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25.10.2015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7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25.10.2015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7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25.10.2015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903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980728"/>
            <a:ext cx="7787208" cy="2002235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час </a:t>
            </a:r>
            <a:br>
              <a:rPr lang="ru-RU" sz="4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«Самообразование педагога»</a:t>
            </a:r>
            <a:endParaRPr lang="ru-RU" sz="44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1115616" y="4293096"/>
            <a:ext cx="7810068" cy="1224136"/>
          </a:xfrm>
          <a:blipFill dpi="0" rotWithShape="1">
            <a:blip r:embed="rId3"/>
            <a:srcRect/>
            <a:stretch>
              <a:fillRect/>
            </a:stretch>
          </a:blipFill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старший воспитатель МБДОУ детский сад «Теремок» с.Петровское </a:t>
            </a:r>
          </a:p>
          <a:p>
            <a:pPr marL="109728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Газизова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Зиля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Мажитовна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22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Формы образования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 педагог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МО, творческие группы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endParaRPr lang="ru-RU" dirty="0"/>
          </a:p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endParaRPr lang="ru-RU" dirty="0">
              <a:solidFill>
                <a:srgbClr val="FFFF00"/>
              </a:solidFill>
            </a:endParaRPr>
          </a:p>
          <a:p>
            <a:pPr marL="109728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форма</a:t>
            </a:r>
          </a:p>
          <a:p>
            <a:pPr marL="109728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endParaRPr lang="ru-RU" dirty="0"/>
          </a:p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endParaRPr lang="ru-RU" dirty="0"/>
          </a:p>
          <a:p>
            <a:pPr marL="109728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Групповая форма образования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0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-конечная звезда 6"/>
          <p:cNvSpPr/>
          <p:nvPr/>
        </p:nvSpPr>
        <p:spPr>
          <a:xfrm>
            <a:off x="2859174" y="1412775"/>
            <a:ext cx="4530012" cy="4125141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самообразования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23728" y="836624"/>
            <a:ext cx="2035950" cy="9144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Газеты,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232266" y="417369"/>
            <a:ext cx="1706488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938754" y="759345"/>
            <a:ext cx="1706488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42715" y="1673745"/>
            <a:ext cx="1922512" cy="914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телевидение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024871" y="2852936"/>
            <a:ext cx="2116832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Музеи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Выставки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театры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7112037" y="1729874"/>
            <a:ext cx="1933364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видео,аудио инф-я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667967" y="4308547"/>
            <a:ext cx="1994520" cy="9144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Курсы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квалификации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757524" y="5537916"/>
            <a:ext cx="1767644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путешествия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5414392" y="5373216"/>
            <a:ext cx="1974794" cy="914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21388" y="4221088"/>
            <a:ext cx="22431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Семинары,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6964470" y="2950096"/>
            <a:ext cx="1994520" cy="9144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Платные курсы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82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Составляющие процесса самообразования воспитателя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Изучать и внедрять новые педагогические технологии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Посещать мероприятия, проводимые коллегами и участвовать в обмене опытом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Периодически проводить самоанализ своей профессиональной деятельности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 свои знания в области классической и современной педагогики и психологии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систематически интересоваться событиями современной экономической, политической и культурной жизни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Повышать уровень эрудиции, правовой и общей культуры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0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Доклады, выступления по итогам работы</a:t>
            </a:r>
          </a:p>
          <a:p>
            <a:pPr marL="624078" indent="-514350">
              <a:buFont typeface="+mj-lt"/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картотеки</a:t>
            </a:r>
          </a:p>
          <a:p>
            <a:pPr marL="624078" indent="-514350">
              <a:buFont typeface="+mj-lt"/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Игры, пособия, сценарии, статьи, программы, исследования, проекты</a:t>
            </a:r>
          </a:p>
          <a:p>
            <a:pPr marL="624078" indent="-514350">
              <a:buFont typeface="+mj-lt"/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перспективного плана работы</a:t>
            </a:r>
          </a:p>
          <a:p>
            <a:pPr marL="624078" indent="-514350">
              <a:buFont typeface="+mj-lt"/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выставки работ детей или педагога по теме самообразования</a:t>
            </a:r>
          </a:p>
          <a:p>
            <a:pPr marL="624078" indent="-514350">
              <a:buFont typeface="+mj-lt"/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передового педагогического опыта</a:t>
            </a:r>
          </a:p>
          <a:p>
            <a:pPr marL="624078" indent="-514350">
              <a:buFont typeface="+mj-lt"/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новых форм, методов и приемов обучения</a:t>
            </a:r>
          </a:p>
          <a:p>
            <a:pPr marL="624078" indent="-514350">
              <a:buFont typeface="+mj-lt"/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проведение открытых мероприятий по собственным, новаторским технологиям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самообразования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2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Продуктивность процесса самообразования</a:t>
            </a:r>
            <a:endParaRPr lang="ru-RU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Самообразование воспитателя будет продуктивным, если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62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5414" y="332656"/>
            <a:ext cx="5688632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самообразования реализуется потребность педагога к собственному развитию 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саморазвитию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07904" y="1330729"/>
            <a:ext cx="5256584" cy="18219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владеет способами самопознания и самоанализа педагогического опыта. Понимает как позитивные, так и негативные моменты своей деятельности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2799" y="3201311"/>
            <a:ext cx="5325480" cy="15841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обладает развитой 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способностью к рефлексии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69334" y="4834165"/>
            <a:ext cx="530220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обладает готовностью к педагогическому творчеству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601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тем для самообразования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 algn="ctr">
              <a:buNone/>
            </a:pP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Тематикой самообразования могут быть:</a:t>
            </a:r>
          </a:p>
          <a:p>
            <a:pPr marL="109728" indent="0">
              <a:buNone/>
            </a:pPr>
            <a:endParaRPr lang="ru-RU" sz="3600" dirty="0" smtClean="0"/>
          </a:p>
          <a:p>
            <a:pPr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из годовых задач ДОУ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Проблема, которая вызывает затруднение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Пополнение знаний по уже имеющемуся опыту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08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13602"/>
          </a:xfrm>
          <a:solidFill>
            <a:schemeClr val="bg2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Личный план самообразования воспитателя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выбранной темы воспитатель разрабатывает личный план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418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013176"/>
            <a:ext cx="7481776" cy="15765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окончании работы над темой воспитатель должен написать отчет с анализом, выводами и рекомендациями для других воспитателей.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Фамилия, имя, отчество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темы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Предполагаемый результат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работы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выполнения каждого этапа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и мероприятия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демонстрации результата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отчета о проделанной работе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105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84436" y="298748"/>
            <a:ext cx="8229600" cy="5002460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по реализации самообразования педагога</a:t>
            </a:r>
            <a:endParaRPr lang="ru-RU" sz="44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811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11560" y="476673"/>
            <a:ext cx="7772400" cy="1224136"/>
          </a:xfrm>
          <a:solidFill>
            <a:schemeClr val="bg2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221259" y="1846155"/>
            <a:ext cx="7056784" cy="2448272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Мотивы,</a:t>
            </a:r>
          </a:p>
          <a:p>
            <a:pPr algn="l"/>
            <a:endParaRPr lang="ru-RU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этапы,</a:t>
            </a:r>
          </a:p>
          <a:p>
            <a:pPr algn="l"/>
            <a:endParaRPr lang="ru-RU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достижения</a:t>
            </a:r>
          </a:p>
          <a:p>
            <a:pPr algn="l"/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509120"/>
            <a:ext cx="1795462" cy="183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180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109728" indent="0" algn="ctr">
              <a:buNone/>
            </a:pPr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 – компьютерные</a:t>
            </a:r>
          </a:p>
          <a:p>
            <a:pPr marL="109728" indent="0" algn="ctr">
              <a:buNone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технологии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5646" y="338328"/>
            <a:ext cx="8229600" cy="1143000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Самообразование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553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 больше информации, методов и инструментов в своей работе использует воспитатель, тем больше эффект от его работы. Но какой бы современный компьютер и самый быстрый Интернет воспитателю не дать, самое главное – желание воспитателя и способность воспитателя творить, учиться, экспериментировать и делиться своими знаниями и опытом, приобретенными в процессе самообразования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01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30426"/>
          </a:xfrm>
        </p:spPr>
        <p:txBody>
          <a:bodyPr>
            <a:noAutofit/>
          </a:bodyPr>
          <a:lstStyle/>
          <a:p>
            <a:pPr algn="ctr"/>
            <a:r>
              <a:rPr lang="ru-RU" sz="9600" dirty="0" smtClean="0">
                <a:solidFill>
                  <a:schemeClr val="bg1"/>
                </a:solidFill>
                <a:effectLst/>
              </a:rPr>
              <a:t>Спасибо за внимание!</a:t>
            </a:r>
            <a:endParaRPr lang="ru-RU" sz="960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6598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30228" y="908720"/>
            <a:ext cx="7862251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«Воспитание, полученное человеком, закончено, достигло своей цели, когда человек настолько созрел, что обладает силой и волей самого себя образовывать в течении дальнейшей жизни и знает  способ и средства, как он это может осуществить в качестве индивидуума, воздействующего на мир»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А. Дистервег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232" y="3717032"/>
            <a:ext cx="2158171" cy="295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55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Самообразование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/>
          <a:lstStyle/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творческого и ответственного человека любой профессии, тем более для профессий с повышенной  моральной и социальной ответственностью, каковой является профессия воспитателя.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152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Самообразование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процесс сознательной самостоятельной познавательной деятельности.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Целенаправленная познавательная деятельность, управляемая самой личностью.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систематических знаний в какой-либо области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основе самообразования – интерес занимающегося в органическом сочетании с самостоятельным изучением материала.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17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484784"/>
            <a:ext cx="7344816" cy="452596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добровольно;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сознательно;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Планируется, управляется и контролируется самим человеком;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 для совершенствования каких либо качеств и навыков</a:t>
            </a:r>
          </a:p>
          <a:p>
            <a:pPr marL="109728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То речь идет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109728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процесс образования…: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36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844825"/>
            <a:ext cx="8229600" cy="388843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на курсах </a:t>
            </a:r>
          </a:p>
          <a:p>
            <a:pPr marL="109728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(1 раз в три года)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методической работе детского сада, района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Самообразование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повышения квалификации педагогов</a:t>
            </a:r>
            <a:endParaRPr lang="ru-RU" sz="4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69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Ежедневная работа с информацией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Желание творчества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Стремительный рост науки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происходящие в жизни общества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Конкуренция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Общественное мнение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Материальное стимулирование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</a:t>
            </a:r>
          </a:p>
          <a:p>
            <a:pPr marL="109728" indent="0">
              <a:buNone/>
            </a:pP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Мотивы, побуждающие воспитателя к самообразованию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749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Психолого-педагогическое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Правовое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Эстетическое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Историческое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Политическое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здоровья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Информационно-компьютерные технологии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Интересы и хобби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самообразования</a:t>
            </a:r>
            <a:endParaRPr lang="ru-R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559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780</TotalTime>
  <Words>617</Words>
  <Application>Microsoft Office PowerPoint</Application>
  <PresentationFormat>Экран (4:3)</PresentationFormat>
  <Paragraphs>143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32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Открытая</vt:lpstr>
      <vt:lpstr>1_Открытая</vt:lpstr>
      <vt:lpstr>Педагогический час  «Самообразование педагога»</vt:lpstr>
      <vt:lpstr>Самообразование</vt:lpstr>
      <vt:lpstr>Презентация PowerPoint</vt:lpstr>
      <vt:lpstr>Самообразование</vt:lpstr>
      <vt:lpstr>Самообразование </vt:lpstr>
      <vt:lpstr>Если процесс образования…:</vt:lpstr>
      <vt:lpstr>Формы повышения квалификации педагогов</vt:lpstr>
      <vt:lpstr>Мотивы, побуждающие воспитателя к самообразованию</vt:lpstr>
      <vt:lpstr>Направления самообразования</vt:lpstr>
      <vt:lpstr>Формы образования</vt:lpstr>
      <vt:lpstr>Презентация PowerPoint</vt:lpstr>
      <vt:lpstr>Составляющие процесса самообразования воспитателя</vt:lpstr>
      <vt:lpstr>Результаты самообразования</vt:lpstr>
      <vt:lpstr>Продуктивность процесса самообразования</vt:lpstr>
      <vt:lpstr>Презентация PowerPoint</vt:lpstr>
      <vt:lpstr>Выбор тем для самообразования</vt:lpstr>
      <vt:lpstr>Личный план самообразования воспитателя</vt:lpstr>
      <vt:lpstr>По окончании работы над темой воспитатель должен написать отчет с анализом, выводами и рекомендациями для других воспитателей. </vt:lpstr>
      <vt:lpstr>Советы по реализации самообразования педагога</vt:lpstr>
      <vt:lpstr>Самообразование</vt:lpstr>
      <vt:lpstr>Заключение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Пользователь</cp:lastModifiedBy>
  <cp:revision>76</cp:revision>
  <dcterms:created xsi:type="dcterms:W3CDTF">2012-02-24T17:15:29Z</dcterms:created>
  <dcterms:modified xsi:type="dcterms:W3CDTF">2015-10-25T12:31:27Z</dcterms:modified>
</cp:coreProperties>
</file>