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Весёлая пятница.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4896" cy="424847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Что за прелесть!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Весёлая пятница.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Мы любим ходить в школу .Хотим быть грамотными.</a:t>
            </a:r>
          </a:p>
          <a:p>
            <a:pPr>
              <a:buNone/>
            </a:pPr>
            <a:r>
              <a:rPr lang="ru-RU" sz="2400" dirty="0" smtClean="0"/>
              <a:t>             Сделал дело , гуляй смело! Мы решили проводить  «Весёлую пятницу . Уметь отдыхать – это талант! Эту «Весёлую пятницу» организовали мальчики . Они изображали талантливых артистов лилипутов . Очень весело ! Нас ожидал сюрприз-остановка «Лакомка».  Очень вкусно ! Мы хохотали от души . Интересные конкурсы , проведённые ими ,развлекли нас . Очень интересно!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Затея удалась! Наша жизнь стала ещё увлекательней.   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Хроника событий.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260412_16.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Это мы.</a:t>
            </a:r>
            <a:endParaRPr lang="ru-RU" dirty="0"/>
          </a:p>
        </p:txBody>
      </p:sp>
      <p:pic>
        <p:nvPicPr>
          <p:cNvPr id="10" name="Содержимое 9" descr="7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 это мы!</a:t>
            </a:r>
            <a:endParaRPr lang="ru-RU" dirty="0"/>
          </a:p>
        </p:txBody>
      </p:sp>
      <p:pic>
        <p:nvPicPr>
          <p:cNvPr id="6" name="Содержимое 5" descr="7 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Вот так!</a:t>
            </a:r>
            <a:endParaRPr lang="ru-RU" dirty="0"/>
          </a:p>
        </p:txBody>
      </p:sp>
      <p:pic>
        <p:nvPicPr>
          <p:cNvPr id="8" name="Содержимое 7" descr="7 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Весёлая пятница.</vt:lpstr>
      <vt:lpstr>Весёлая пятница.</vt:lpstr>
      <vt:lpstr>Хроника событий.</vt:lpstr>
      <vt:lpstr>Это мы.</vt:lpstr>
      <vt:lpstr>И это мы!</vt:lpstr>
      <vt:lpstr>Вот так!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пятница.</dc:title>
  <cp:lastModifiedBy>Риант</cp:lastModifiedBy>
  <cp:revision>11</cp:revision>
  <dcterms:modified xsi:type="dcterms:W3CDTF">2013-02-05T02:34:20Z</dcterms:modified>
</cp:coreProperties>
</file>