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317" r:id="rId3"/>
    <p:sldId id="307" r:id="rId4"/>
    <p:sldId id="297" r:id="rId5"/>
    <p:sldId id="301" r:id="rId6"/>
    <p:sldId id="30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875E2-A9F8-425C-9FC0-E6E27C1FBF97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E8DF2-B3C5-44BA-AA63-C12D58F74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618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43A1-7338-4CB3-8946-DF1D3797FF9E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6E0-DD5A-4C62-BDCD-C44CB1A7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43A1-7338-4CB3-8946-DF1D3797FF9E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6E0-DD5A-4C62-BDCD-C44CB1A7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43A1-7338-4CB3-8946-DF1D3797FF9E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6E0-DD5A-4C62-BDCD-C44CB1A7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43A1-7338-4CB3-8946-DF1D3797FF9E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6E0-DD5A-4C62-BDCD-C44CB1A7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43A1-7338-4CB3-8946-DF1D3797FF9E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6E0-DD5A-4C62-BDCD-C44CB1A7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43A1-7338-4CB3-8946-DF1D3797FF9E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6E0-DD5A-4C62-BDCD-C44CB1A7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43A1-7338-4CB3-8946-DF1D3797FF9E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6E0-DD5A-4C62-BDCD-C44CB1A7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43A1-7338-4CB3-8946-DF1D3797FF9E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6E0-DD5A-4C62-BDCD-C44CB1A7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43A1-7338-4CB3-8946-DF1D3797FF9E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6E0-DD5A-4C62-BDCD-C44CB1A7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43A1-7338-4CB3-8946-DF1D3797FF9E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6E0-DD5A-4C62-BDCD-C44CB1A7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43A1-7338-4CB3-8946-DF1D3797FF9E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6E0-DD5A-4C62-BDCD-C44CB1A7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743A1-7338-4CB3-8946-DF1D3797FF9E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96E0-DD5A-4C62-BDCD-C44CB1A7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im5-tub-ru.yandex.net/i?id=123914267-32-72&amp;n=2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7684" y="3357562"/>
            <a:ext cx="5139388" cy="28909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6058"/>
            <a:ext cx="2392088" cy="2505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0" y="2218286"/>
            <a:ext cx="1326802" cy="1326802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22" y="2322506"/>
            <a:ext cx="1098555" cy="1222582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81046"/>
            <a:ext cx="1225247" cy="1225247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17" y="4316626"/>
            <a:ext cx="1317393" cy="1317393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85" y="-1886060"/>
            <a:ext cx="2392088" cy="25059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73" y="-1886059"/>
            <a:ext cx="2392088" cy="25059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62698"/>
            <a:ext cx="1225247" cy="1225247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-1886061"/>
            <a:ext cx="2392088" cy="25059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00" y="-1886062"/>
            <a:ext cx="2392088" cy="2505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905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38668E-6 L 0.1276 0.11309 C 0.15469 0.13806 0.1967 0.16003 0.24219 0.17437 C 0.29514 0.19126 0.33819 0.19565 0.37031 0.18941 L 0.52274 0.1642 " pathEditMode="relative" rAng="79771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12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-3.7037E-7 C -0.0019 0.01111 9.72222E-6 0.0162 0.00174 0.02754 C 0.0033 0.04977 -0.00017 0.05671 0.01216 0.06898 C 0.01494 0.07963 0.0165 0.09051 0.0191 0.10092 C 0.01962 0.10879 0.01997 0.11643 0.02084 0.12407 C 0.02119 0.12639 0.02275 0.1287 0.02257 0.13102 C 0.02153 0.14444 0.01632 0.15185 0.01216 0.16319 C 0.01129 0.16528 0.01181 0.16852 0.01042 0.1699 C 0.00921 0.17176 0.00695 0.17153 0.00521 0.17222 C 0.00365 0.17847 0.00157 0.18426 9.72222E-6 0.19074 C -0.00069 0.19352 9.72222E-6 0.19745 -0.00156 0.2 C -0.00312 0.20254 -0.00624 0.20278 -0.0085 0.2044 C -0.01145 0.22384 -0.01249 0.24282 -0.01545 0.26203 C -0.01406 0.30509 -0.01857 0.32176 0.00695 0.34467 C 0.00817 0.34699 0.01042 0.35162 0.01042 0.35162 " pathEditMode="relative" ptsTypes="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4.40333E-6 C -0.00434 0.01133 0 0.0215 0.0033 0.03214 C 0.00885 0.0703 0.00816 0.10083 0.00642 0.14176 C 0.0059 0.15749 -0.00104 0.16489 -0.00764 0.17761 C -0.01042 0.18293 -0.01372 0.19542 -0.01372 0.19565 C -0.01354 0.20097 -0.01302 0.22224 -0.01059 0.23149 C -0.00851 0.24005 -0.0033 0.25092 0.00174 0.2574 C 0.00538 0.26202 0.0099 0.26549 0.01267 0.27127 C 0.01372 0.27312 0.01441 0.27567 0.0158 0.27729 C 0.02135 0.28469 0.0283 0.29024 0.03299 0.29902 C 0.03576 0.3092 0.0408 0.31845 0.0408 0.32932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164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C 0.01042 0.00926 0.00174 0.01181 0.01216 0.02061 C 0.01511 0.03449 0.0165 0.04815 0.01893 0.06204 C 0.0158 0.07523 0.01181 0.08773 0.00348 0.09653 C -0.00225 0.10255 -0.00764 0.10486 -0.01198 0.11273 C -0.01475 0.11783 -0.01701 0.12315 -0.01892 0.12871 C -0.02048 0.13311 -0.02239 0.1426 -0.02239 0.1426 C -0.02118 0.16181 -0.02083 0.18102 -0.01892 0.2 C -0.01736 0.21621 -0.01632 0.21111 -0.01024 0.22037 C -0.00885 0.22269 -0.00781 0.225 -0.00677 0.22755 C -0.00555 0.23056 -0.00503 0.23426 -0.00347 0.23681 C -0.00208 0.23889 0.00018 0.23959 0.00174 0.24144 C 0.00886 0.2507 0.01216 0.26111 0.02066 0.26898 C 0.02188 0.27199 0.02292 0.275 0.02414 0.27824 C 0.02518 0.28056 0.02743 0.28218 0.02761 0.28496 C 0.029 0.30926 0.01893 0.33218 0.01893 0.35625 " pathEditMode="relative" ptsTypes="fffffff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67 0.09204 C -0.07795 0.14986 -0.04306 0.19264 -0.02934 0.29324 C -0.03195 0.39315 -0.0283 0.42622 -0.06198 0.48126 C -0.0875 0.57261 -0.10608 0.59574 -0.14236 0.65356 C -0.15052 0.66674 -0.15399 0.67044 -0.16042 0.68987 C -0.16458 0.70305 -0.17205 0.73288 -0.17205 0.73358 C -0.16875 0.80296 -0.16389 0.84435 -0.13941 0.88436 C -0.13837 0.89176 -0.13629 0.89824 -0.13629 0.9061 C -0.13629 0.92576 -0.13629 0.94519 -0.13941 0.96322 C -0.14149 0.97641 -0.15313 0.98011 -0.15729 0.98519 C -0.1651 0.99445 -0.17413 1.00254 -0.17795 1.02173 " pathEditMode="relative" rAng="0" ptsTypes="ffffffffff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464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1 0.0252 C -0.24254 0.11517 -0.25 0.17992 -0.22014 0.22872 C -0.21684 0.25185 -0.20399 0.29417 -0.20399 0.29486 C -0.19688 0.34574 -0.19219 0.36563 -0.20122 0.43177 C -0.20365 0.44958 -0.21754 0.47201 -0.21754 0.47271 C -0.21667 0.50716 -0.21823 0.54162 -0.21476 0.57585 C -0.2132 0.5925 -0.2007 0.60638 -0.19583 0.61563 C -0.18351 0.63876 -0.17327 0.66396 -0.15833 0.67437 C -0.1441 0.71022 -0.11597 0.79671 -0.1533 0.82724 C -0.15781 0.85707 -0.1592 0.88598 -0.16649 0.91258 C -0.16215 0.9845 -0.16372 0.94172 -0.16372 1.0363 " pathEditMode="relative" rAng="0" ptsTypes="ffffffffff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50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CIM\100SSCAM\SDC12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43244" y="857253"/>
            <a:ext cx="6858007" cy="5143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57752" y="6215082"/>
            <a:ext cx="3096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 наш детский сад?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17693"/>
            <a:ext cx="328614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Жизненный цикл  и этапы реализации проекта «Железная дорога рядом»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Сроки реализации проекта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 (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02.09.2015 –30.11.2015)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(02.09.2015 – 03.09.2015)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 04.09.2015 по 28.11.2015)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Заключительный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 29.11.2015по 30.11.2015)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Picture 5" descr="http://im5-tub-ru.yandex.net/i?id=123914267-32-72&amp;n=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9388" y="0"/>
            <a:ext cx="8964612" cy="6743700"/>
          </a:xfrm>
          <a:noFill/>
        </p:spPr>
      </p:pic>
      <p:pic>
        <p:nvPicPr>
          <p:cNvPr id="11" name="Picture 24" descr="i?id=213929602-26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0"/>
            <a:ext cx="358457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i?id=213929602-26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070225"/>
            <a:ext cx="41751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?id=213929602-26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3650" y="981075"/>
            <a:ext cx="2400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4" descr="i?id=213929602-26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1725" y="981075"/>
            <a:ext cx="2400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4" descr="i?id=213929602-26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3119438"/>
            <a:ext cx="4222750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FF00"/>
          </a:solidFill>
        </p:spPr>
        <p:txBody>
          <a:bodyPr/>
          <a:lstStyle/>
          <a:p>
            <a:pPr algn="ctr">
              <a:buFontTx/>
              <a:buNone/>
            </a:pPr>
            <a:endParaRPr lang="ru-RU" b="1" smtClean="0">
              <a:solidFill>
                <a:schemeClr val="hlink"/>
              </a:solidFill>
            </a:endParaRPr>
          </a:p>
          <a:p>
            <a:pPr algn="ctr"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Стихи и музыка сольются вместе</a:t>
            </a:r>
          </a:p>
          <a:p>
            <a:pPr algn="ctr"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И называется всё это…?</a:t>
            </a:r>
          </a:p>
        </p:txBody>
      </p:sp>
      <p:pic>
        <p:nvPicPr>
          <p:cNvPr id="6147" name="Picture 7" descr="26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4250" y="63182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1042988" y="404813"/>
            <a:ext cx="7200900" cy="172878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2411413" y="2349500"/>
            <a:ext cx="4248150" cy="914400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ПЕСНЯ</a:t>
            </a:r>
          </a:p>
        </p:txBody>
      </p:sp>
      <p:pic>
        <p:nvPicPr>
          <p:cNvPr id="7" name="Рисунок 6" descr="choi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286125"/>
            <a:ext cx="2500313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14313" y="6500813"/>
            <a:ext cx="8358187" cy="357187"/>
          </a:xfrm>
        </p:spPr>
        <p:txBody>
          <a:bodyPr/>
          <a:lstStyle/>
          <a:p>
            <a:pPr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III Всероссийский дистанционный конкурс "Мастер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мультимедийных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технологий"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1"/>
                  </p:tgtEl>
                </p:cond>
              </p:nextCondLst>
            </p:seq>
          </p:childTnLst>
        </p:cTn>
      </p:par>
    </p:tnLst>
    <p:bldLst>
      <p:bldP spid="23561" grpId="0" build="allAtOnce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F000"/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sz="1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Музыка эта зовёт на парад,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Люди шагают за рядом ряд,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Трубы гудят, барабаны бьют,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Музыку эту  как назовут?</a:t>
            </a:r>
          </a:p>
        </p:txBody>
      </p:sp>
      <p:pic>
        <p:nvPicPr>
          <p:cNvPr id="10243" name="Picture 4" descr="26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4250" y="63182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692275" y="188913"/>
            <a:ext cx="5832475" cy="230346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2428875" y="2571750"/>
            <a:ext cx="4248150" cy="914400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МАРШ</a:t>
            </a:r>
          </a:p>
        </p:txBody>
      </p:sp>
      <p:pic>
        <p:nvPicPr>
          <p:cNvPr id="27655" name="Picture 7" descr="171430_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689350"/>
            <a:ext cx="47513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28625" y="6429375"/>
            <a:ext cx="7929563" cy="428625"/>
          </a:xfrm>
        </p:spPr>
        <p:txBody>
          <a:bodyPr/>
          <a:lstStyle/>
          <a:p>
            <a:pPr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III Всероссийский дистанционный конкурс "Мастер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мультимедийных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технологий</a:t>
            </a:r>
            <a:r>
              <a:rPr lang="ru-RU" sz="1200" dirty="0" smtClean="0"/>
              <a:t>"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</p:childTnLst>
        </p:cTn>
      </p:par>
    </p:tnLst>
    <p:bldLst>
      <p:bldP spid="27654" grpId="0" build="allAtOnce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F000"/>
          </a:solidFill>
        </p:spPr>
        <p:txBody>
          <a:bodyPr/>
          <a:lstStyle/>
          <a:p>
            <a:pPr algn="ctr">
              <a:buFontTx/>
              <a:buNone/>
              <a:defRPr/>
            </a:pPr>
            <a:endParaRPr lang="ru-RU" sz="1200" b="1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buFontTx/>
              <a:buNone/>
              <a:defRPr/>
            </a:pPr>
            <a:r>
              <a:rPr lang="ru-RU" sz="2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Лишь музыка начнёт звучать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 могу я устоять. 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 щеках моих румянец,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Когда  я исполняю…….</a:t>
            </a:r>
          </a:p>
          <a:p>
            <a:pPr algn="ctr" eaLnBrk="1" hangingPunct="1">
              <a:buFontTx/>
              <a:buNone/>
              <a:defRPr/>
            </a:pPr>
            <a:endParaRPr lang="ru-RU" sz="2400" b="1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67" name="Picture 4" descr="26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4250" y="63182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619250" y="188913"/>
            <a:ext cx="5688013" cy="194468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2339975" y="2276475"/>
            <a:ext cx="4248150" cy="914400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ТАНЕЦ</a:t>
            </a:r>
          </a:p>
        </p:txBody>
      </p:sp>
      <p:pic>
        <p:nvPicPr>
          <p:cNvPr id="7" name="Рисунок 6" descr="rep16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3357563"/>
            <a:ext cx="47625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85750" y="6500813"/>
            <a:ext cx="8143875" cy="357187"/>
          </a:xfrm>
        </p:spPr>
        <p:txBody>
          <a:bodyPr/>
          <a:lstStyle/>
          <a:p>
            <a:pPr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III Всероссийский дистанционный конкурс "Мастер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мультимедийных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технологий"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</p:childTnLst>
        </p:cTn>
      </p:par>
    </p:tnLst>
    <p:bldLst>
      <p:bldP spid="28678" grpId="0" build="allAtOnce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97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2015-10-11T03:46:54Z</dcterms:created>
  <dcterms:modified xsi:type="dcterms:W3CDTF">2015-11-03T18:10:37Z</dcterms:modified>
</cp:coreProperties>
</file>