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9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2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5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4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3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1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4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1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9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4B1FF-F312-4490-AA95-23380AC6908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CDEB-18A9-48E6-A78D-22C9B1C8D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6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/>
              <a:t>Потребности</a:t>
            </a:r>
            <a:endParaRPr lang="ru-RU" sz="8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воспитатель ГБДОУ№77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Бондаренко Л.Н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Ложные потребности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Вредные привычки </a:t>
            </a:r>
            <a:r>
              <a:rPr lang="ru-RU" sz="4000" dirty="0" smtClean="0"/>
              <a:t>наносят человеку вред – вред его здоровью, силам, положению в обществе. Эти и другие привычки тормозят развитие личности, останавливают человека на полпути и он может легко попасть в беду.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Труд</a:t>
            </a:r>
            <a:r>
              <a:rPr lang="ru-RU" dirty="0" smtClean="0"/>
              <a:t> – это потребность или необходимость?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smtClean="0"/>
              <a:t>Труд дает больше возможности для удовлетворения</a:t>
            </a:r>
            <a:r>
              <a:rPr lang="ru-RU" altLang="ru-RU" b="1" dirty="0"/>
              <a:t> </a:t>
            </a:r>
            <a:r>
              <a:rPr lang="ru-RU" altLang="ru-RU" b="1" dirty="0" smtClean="0"/>
              <a:t> потребностей.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780928"/>
            <a:ext cx="3528392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Для многих людей труд лишь необходимость, и они работают без особого желания.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2780928"/>
            <a:ext cx="360040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</a:rPr>
              <a:t>ругие люди, для которых труд – радость, способ раскрыть свои возможности, для таких людей – это потребность.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Вывод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 одну свою потребность человек не может удовлетворить раз и навсегда.</a:t>
            </a:r>
          </a:p>
          <a:p>
            <a:r>
              <a:rPr lang="ru-RU" dirty="0" smtClean="0"/>
              <a:t>Чтобы занять свое место в обществе, недостаточно удовлетворить только биологические потребности.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1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нужда в чем-либо, объективно необходимом для поддержания жизнедеятельности,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 развития организма,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 человеческой личности, </a:t>
            </a:r>
            <a:endParaRPr lang="ru-RU" dirty="0">
              <a:solidFill>
                <a:srgbClr val="000000"/>
              </a:solidFill>
              <a:latin typeface="Tahoma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социальной группы,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 общества в целом;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внутренний побудитель активности.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3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потребностей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Биологические</a:t>
            </a:r>
          </a:p>
          <a:p>
            <a:r>
              <a:rPr lang="ru-RU" dirty="0" smtClean="0"/>
              <a:t>Социальные</a:t>
            </a:r>
          </a:p>
          <a:p>
            <a:r>
              <a:rPr lang="ru-RU" dirty="0" smtClean="0"/>
              <a:t>Материальные </a:t>
            </a:r>
          </a:p>
          <a:p>
            <a:r>
              <a:rPr lang="ru-RU" dirty="0" smtClean="0"/>
              <a:t>Духовные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3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Биологические: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еда, вода, воздух, тепло, сон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448272" cy="25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871" y="1988840"/>
            <a:ext cx="2302590" cy="25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575672" cy="25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80" y="4725144"/>
            <a:ext cx="3582888" cy="18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3777208" cy="18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Материальные: </a:t>
            </a:r>
            <a:br>
              <a:rPr lang="ru-RU" b="1" dirty="0" smtClean="0"/>
            </a:br>
            <a:r>
              <a:rPr lang="ru-RU" dirty="0" smtClean="0"/>
              <a:t>дом, деньги, одежда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16" y="1412776"/>
            <a:ext cx="389274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0324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683" y="4293096"/>
            <a:ext cx="3892744" cy="230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общение, труд, общественная деятельность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600201"/>
            <a:ext cx="3744416" cy="25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88432" cy="25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581127"/>
            <a:ext cx="5400600" cy="20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Духовные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sz="3600" dirty="0" smtClean="0"/>
              <a:t>стремление к знаниям, творчество, религия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600400" cy="23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6724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736" y="4221088"/>
            <a:ext cx="4762500" cy="23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0398" y="332656"/>
            <a:ext cx="715192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Биологические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нужны, чтобы жить.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275" y="1556792"/>
            <a:ext cx="7734347" cy="91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Материальные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потребности в вещах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7762" y="2541387"/>
            <a:ext cx="773434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возникают только в обществе,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носят индивидуальный характер.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3698451"/>
            <a:ext cx="760850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Духовные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направлены на самосовершенствование человека.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5229200"/>
            <a:ext cx="8280920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Одни потребности существуют у человека с рождения, а другие формируются  по мере его развития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Ложные потребности: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курение, алкоголь, наркотики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600201"/>
            <a:ext cx="3528391" cy="21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4221088"/>
            <a:ext cx="504056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Тема Office</vt:lpstr>
      <vt:lpstr>Потребности</vt:lpstr>
      <vt:lpstr>Потребности</vt:lpstr>
      <vt:lpstr>Виды потребностей</vt:lpstr>
      <vt:lpstr>Биологические:  еда, вода, воздух, тепло, сон</vt:lpstr>
      <vt:lpstr>Материальные:  дом, деньги, одежда</vt:lpstr>
      <vt:lpstr>Социальные:  общение, труд, общественная деятельность</vt:lpstr>
      <vt:lpstr>Духовные:  стремление к знаниям, творчество, религия</vt:lpstr>
      <vt:lpstr>Презентация PowerPoint</vt:lpstr>
      <vt:lpstr>Ложные потребности:  курение, алкоголь, наркотики</vt:lpstr>
      <vt:lpstr>Ложные потребности</vt:lpstr>
      <vt:lpstr>Труд – это потребность или необходимость?</vt:lpstr>
      <vt:lpstr>Вывод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Потребность</dc:title>
  <dc:creator>Наталья</dc:creator>
  <cp:lastModifiedBy>Людмила Бондаренко</cp:lastModifiedBy>
  <cp:revision>14</cp:revision>
  <dcterms:created xsi:type="dcterms:W3CDTF">2015-10-29T18:56:31Z</dcterms:created>
  <dcterms:modified xsi:type="dcterms:W3CDTF">2015-11-02T20:06:05Z</dcterms:modified>
</cp:coreProperties>
</file>