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6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6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6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8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1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6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8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3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9177-458B-4E0F-8069-D4A42B7608DC}" type="datetimeFigureOut">
              <a:rPr lang="ru-RU" smtClean="0"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C29D-9C26-445A-958D-1AD9E1743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29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11638" y="1627932"/>
            <a:ext cx="78475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kern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</a:t>
            </a:r>
          </a:p>
          <a:p>
            <a:r>
              <a:rPr lang="ru-RU" sz="4400" kern="18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Вторая младшая группа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16954" y="2904135"/>
            <a:ext cx="5642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7629" y="472702"/>
            <a:ext cx="7756739" cy="36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32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концу четвертого года жизни дети могут: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287" y="1325577"/>
            <a:ext cx="11311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равильно пользоваться карандашами, фломастерами, кистью и красками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razvitiemalysha.ru/wp-content/uploads/2015/09/devochka-risuet-kistochkoy-300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076" y="2638204"/>
            <a:ext cx="4339461" cy="289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4197" y="427030"/>
            <a:ext cx="11221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 и называть материалы, которыми можно рисовать; основные цвета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kapitoshi.ru/wp-content/uploads/2014/10/%D0%A6%D0%B2%D0%B5%D1%82%D0%B0-%D1%88%D0%B0%D1%80%D0%B8%D0%BA%D0%B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577" y="1576551"/>
            <a:ext cx="2975934" cy="40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22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1013" y="388393"/>
            <a:ext cx="110672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 изображать отдельные предметы, простые по композиции и незамысловатые по содержанию сюжеты; подбирать цвета, соответствующие изображаемым предметам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736" y="1773387"/>
            <a:ext cx="4175353" cy="31315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139" y="1607910"/>
            <a:ext cx="4533364" cy="34000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0578" y="3204891"/>
            <a:ext cx="4808113" cy="360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6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1921" y="171632"/>
            <a:ext cx="116983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 свойства пластических материалов (глины, пластилина, пластической массы), понимать, какие предметы можно из них вылепить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gbooks.in.ua/images/stories/virtuemart/category/resized/plastilin_5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51" y="1650233"/>
            <a:ext cx="3690177" cy="332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qlandia.si/si/imagelib/magnify/default/Splosno/Dogodki/Sxc-in-shutterstock/biba-miga-gosenica-list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77" y="1734786"/>
            <a:ext cx="4190244" cy="314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68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7678" y="180150"/>
            <a:ext cx="114536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 отделять от большого куска глины небольшие комочки, раскатывать их прямыми и круговыми движениями ладоней; лепить различные предметы, состоящие из 1 -3 частей, используя разнообразные приемы лепки.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maam.ru/upload/blogs/detsad-13928899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486" y="1844675"/>
            <a:ext cx="5286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72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57428" y="405633"/>
            <a:ext cx="9185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 создавать изображения предметов из готовых фигур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maam.ru/upload/blogs/detsad-13929161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48" y="1355944"/>
            <a:ext cx="5286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02442" y="392754"/>
            <a:ext cx="7054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крашать заготовки из бумаги разной формы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298" y="915974"/>
            <a:ext cx="6229978" cy="31939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276" y="2240460"/>
            <a:ext cx="4985263" cy="373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5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536"/>
            <a:ext cx="12191999" cy="6876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2210" y="470028"/>
            <a:ext cx="5666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ккуратно использовать материалы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www.maam.ru/upload/blogs/detsad-224253-14221582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01" y="1313903"/>
            <a:ext cx="5286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068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127</Words>
  <Application>Microsoft Office PowerPoint</Application>
  <PresentationFormat>Произвольный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Катрин</cp:lastModifiedBy>
  <cp:revision>7</cp:revision>
  <dcterms:created xsi:type="dcterms:W3CDTF">2015-03-20T08:11:19Z</dcterms:created>
  <dcterms:modified xsi:type="dcterms:W3CDTF">2015-11-06T16:54:48Z</dcterms:modified>
</cp:coreProperties>
</file>