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67" r:id="rId5"/>
    <p:sldId id="258" r:id="rId6"/>
    <p:sldId id="263" r:id="rId7"/>
    <p:sldId id="265" r:id="rId8"/>
    <p:sldId id="268" r:id="rId9"/>
    <p:sldId id="269" r:id="rId10"/>
    <p:sldId id="260" r:id="rId11"/>
    <p:sldId id="264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301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301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1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2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302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2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303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3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303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3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303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304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4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5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5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5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80347E-B20A-49D8-8F20-68BA230DF2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AE172-85F7-4018-B0A7-EF8AC5D39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BB32C-FE88-4F14-B5F7-F6E6F8DC24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C6ED5-9447-4F54-B524-65D958DC89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B482-E7CD-4C69-8836-30D12F277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68865-F8FC-449A-93CA-01A202E09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0BF1E-70C7-4342-B3D9-72EA53A2BA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334C-3B03-4B85-9317-0F1EC55DE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E4F14-F7ED-4D56-AB37-4E9E19080A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50FFE-49CD-4B5A-B1D4-92C772A133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D47FA-0D17-415E-A2DE-4583A5FC9B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8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98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99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200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0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0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200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200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0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200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1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201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1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3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3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20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203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85692C-867C-435C-AEB9-8A7E4333B3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57200"/>
            <a:ext cx="6096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7777163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124075" y="3357563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600200" y="457200"/>
            <a:ext cx="662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00"/>
                </a:solidFill>
              </a:rPr>
              <a:t>Определи место звука О в слове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3352800" cy="4191000"/>
          </a:xfrm>
          <a:prstGeom prst="rect">
            <a:avLst/>
          </a:prstGeom>
          <a:noFill/>
        </p:spPr>
      </p:pic>
      <p:graphicFrame>
        <p:nvGraphicFramePr>
          <p:cNvPr id="51216" name="Group 16"/>
          <p:cNvGraphicFramePr>
            <a:graphicFrameLocks noGrp="1"/>
          </p:cNvGraphicFramePr>
          <p:nvPr/>
        </p:nvGraphicFramePr>
        <p:xfrm>
          <a:off x="1524000" y="3048000"/>
          <a:ext cx="2438400" cy="76200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1600200" y="3124200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3238"/>
            <a:ext cx="8640763" cy="3757612"/>
          </a:xfrm>
          <a:prstGeom prst="rect">
            <a:avLst/>
          </a:prstGeom>
          <a:noFill/>
        </p:spPr>
      </p:pic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7308850" y="2708275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el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3157538" cy="3200400"/>
          </a:xfrm>
          <a:prstGeom prst="rect">
            <a:avLst/>
          </a:prstGeom>
          <a:noFill/>
        </p:spPr>
      </p:pic>
      <p:graphicFrame>
        <p:nvGraphicFramePr>
          <p:cNvPr id="49167" name="Group 15"/>
          <p:cNvGraphicFramePr>
            <a:graphicFrameLocks noGrp="1"/>
          </p:cNvGraphicFramePr>
          <p:nvPr/>
        </p:nvGraphicFramePr>
        <p:xfrm>
          <a:off x="2057400" y="3352800"/>
          <a:ext cx="2438400" cy="76200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3733800" y="3429000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2374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1206" y="178206"/>
            <a:ext cx="6501588" cy="65015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41148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029200" y="3352800"/>
            <a:ext cx="3810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000" b="1">
                <a:solidFill>
                  <a:srgbClr val="FF0000"/>
                </a:solidFill>
              </a:rPr>
              <a:t>О-О-О!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355_fe52f35df840b8070d15d9bf262e70b7_jpg.jpg"/>
          <p:cNvPicPr>
            <a:picLocks noChangeAspect="1"/>
          </p:cNvPicPr>
          <p:nvPr/>
        </p:nvPicPr>
        <p:blipFill>
          <a:blip r:embed="rId2" cstate="print"/>
          <a:srcRect l="10284" t="9576" r="13393" b="6309"/>
          <a:stretch>
            <a:fillRect/>
          </a:stretch>
        </p:blipFill>
        <p:spPr>
          <a:xfrm>
            <a:off x="4648200" y="3352800"/>
            <a:ext cx="4038600" cy="3048000"/>
          </a:xfrm>
          <a:prstGeom prst="rect">
            <a:avLst/>
          </a:prstGeom>
        </p:spPr>
      </p:pic>
      <p:pic>
        <p:nvPicPr>
          <p:cNvPr id="3" name="Рисунок 2" descr="emocii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4419600" cy="28403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4608512" cy="2808287"/>
          </a:xfrm>
          <a:prstGeom prst="rect">
            <a:avLst/>
          </a:prstGeom>
          <a:noFill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7288" y="692150"/>
            <a:ext cx="36830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600200" y="5410200"/>
            <a:ext cx="6629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 - 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рех п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спел б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льш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й, </a:t>
            </a:r>
          </a:p>
          <a:p>
            <a:r>
              <a:rPr lang="ru-RU" sz="3200">
                <a:solidFill>
                  <a:srgbClr val="000000"/>
                </a:solidFill>
              </a:rPr>
              <a:t>И лежит 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н за щек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53377381_10_oslik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971800"/>
            <a:ext cx="4324350" cy="3589338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xfrm>
            <a:off x="442913" y="609600"/>
            <a:ext cx="8243887" cy="144780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слик был ужасн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 з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л.</a:t>
            </a:r>
            <a:br>
              <a:rPr lang="ru-RU"/>
            </a:b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н узнал, чт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н – 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сёл.</a:t>
            </a:r>
          </a:p>
        </p:txBody>
      </p:sp>
      <p:pic>
        <p:nvPicPr>
          <p:cNvPr id="50182" name="Picture 6" descr="o-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19400"/>
            <a:ext cx="1565275" cy="2286000"/>
          </a:xfrm>
          <a:prstGeom prst="rect">
            <a:avLst/>
          </a:prstGeom>
          <a:noFill/>
        </p:spPr>
      </p:pic>
      <p:pic>
        <p:nvPicPr>
          <p:cNvPr id="50183" name="Picture 7" descr="o-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05200"/>
            <a:ext cx="1143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533400"/>
            <a:ext cx="4724400" cy="5791200"/>
          </a:xfrm>
          <a:prstGeom prst="rect">
            <a:avLst/>
          </a:prstGeom>
        </p:spPr>
      </p:pic>
      <p:pic>
        <p:nvPicPr>
          <p:cNvPr id="3" name="Рисунок 2" descr="3608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3657600" cy="3738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267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ЧТО ПОХОЖА БУКВА «О»?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.jpg"/>
          <p:cNvPicPr>
            <a:picLocks noChangeAspect="1"/>
          </p:cNvPicPr>
          <p:nvPr/>
        </p:nvPicPr>
        <p:blipFill>
          <a:blip r:embed="rId2" cstate="print"/>
          <a:srcRect t="13333" b="10000"/>
          <a:stretch>
            <a:fillRect/>
          </a:stretch>
        </p:blipFill>
        <p:spPr>
          <a:xfrm>
            <a:off x="0" y="914400"/>
            <a:ext cx="9144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3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43000"/>
            <a:ext cx="7624064" cy="4267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72</TotalTime>
  <Words>32</Words>
  <Application>Microsoft Office PowerPoint</Application>
  <PresentationFormat>Экран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Шары</vt:lpstr>
      <vt:lpstr>Слайд 1</vt:lpstr>
      <vt:lpstr>Слайд 2</vt:lpstr>
      <vt:lpstr>Слайд 3</vt:lpstr>
      <vt:lpstr>Слайд 4</vt:lpstr>
      <vt:lpstr>Слайд 5</vt:lpstr>
      <vt:lpstr>Ослик был ужасно зол. Он узнал, что он – осёл.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Vihrovs</cp:lastModifiedBy>
  <cp:revision>18</cp:revision>
  <cp:lastPrinted>1601-01-01T00:00:00Z</cp:lastPrinted>
  <dcterms:created xsi:type="dcterms:W3CDTF">1601-01-01T00:00:00Z</dcterms:created>
  <dcterms:modified xsi:type="dcterms:W3CDTF">2015-11-04T12:40:32Z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