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94638" autoAdjust="0"/>
  </p:normalViewPr>
  <p:slideViewPr>
    <p:cSldViewPr>
      <p:cViewPr varScale="1">
        <p:scale>
          <a:sx n="65" d="100"/>
          <a:sy n="65" d="100"/>
        </p:scale>
        <p:origin x="-2652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B216-9F1F-4779-A90F-404DC5DB8093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F7F-2669-4740-893F-6256AEDC7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B216-9F1F-4779-A90F-404DC5DB8093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F7F-2669-4740-893F-6256AEDC7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B216-9F1F-4779-A90F-404DC5DB8093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F7F-2669-4740-893F-6256AEDC7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B216-9F1F-4779-A90F-404DC5DB8093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F7F-2669-4740-893F-6256AEDC7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B216-9F1F-4779-A90F-404DC5DB8093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F7F-2669-4740-893F-6256AEDC7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B216-9F1F-4779-A90F-404DC5DB8093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F7F-2669-4740-893F-6256AEDC7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B216-9F1F-4779-A90F-404DC5DB8093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F7F-2669-4740-893F-6256AEDC7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B216-9F1F-4779-A90F-404DC5DB8093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F7F-2669-4740-893F-6256AEDC7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B216-9F1F-4779-A90F-404DC5DB8093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F7F-2669-4740-893F-6256AEDC7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B216-9F1F-4779-A90F-404DC5DB8093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F7F-2669-4740-893F-6256AEDC7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B216-9F1F-4779-A90F-404DC5DB8093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0F7F-2669-4740-893F-6256AEDC7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EB216-9F1F-4779-A90F-404DC5DB8093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C0F7F-2669-4740-893F-6256AEDC7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алфавит разноцветный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0658" y="819410"/>
            <a:ext cx="6048672" cy="7717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ydi-slova-na-bukvyi-i-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7680" y="1979712"/>
            <a:ext cx="6602641" cy="4943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ydi-slova-na-bukvu-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0249" y="1997031"/>
            <a:ext cx="6497502" cy="487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ydi-slova-na-bukvu-y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0324" y="2000250"/>
            <a:ext cx="6597352" cy="4948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f64c083cc63afc5d3aa6796f64cde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2332" y="2122714"/>
            <a:ext cx="6453336" cy="4609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_09_30_14_34_886775_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02332" y="1907704"/>
            <a:ext cx="6453336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a482ceca05f6809af7f0a0635fb032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2656" y="539552"/>
            <a:ext cx="1412776" cy="1059582"/>
          </a:xfrm>
          <a:prstGeom prst="rect">
            <a:avLst/>
          </a:prstGeom>
        </p:spPr>
      </p:pic>
      <p:pic>
        <p:nvPicPr>
          <p:cNvPr id="31" name="Рисунок 30" descr="4_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12977" y="467545"/>
            <a:ext cx="1224135" cy="1224135"/>
          </a:xfrm>
          <a:prstGeom prst="rect">
            <a:avLst/>
          </a:prstGeom>
        </p:spPr>
      </p:pic>
      <p:pic>
        <p:nvPicPr>
          <p:cNvPr id="32" name="Рисунок 31" descr="4a429fa5dfb61dac68f2d872e88c572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44824" y="395536"/>
            <a:ext cx="1233267" cy="954240"/>
          </a:xfrm>
          <a:prstGeom prst="rect">
            <a:avLst/>
          </a:prstGeom>
        </p:spPr>
      </p:pic>
      <p:pic>
        <p:nvPicPr>
          <p:cNvPr id="40" name="Рисунок 39" descr="4d3f9b2241b68480503af9dee62daccd5da7_o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25144" y="323528"/>
            <a:ext cx="1412776" cy="1412776"/>
          </a:xfrm>
          <a:prstGeom prst="rect">
            <a:avLst/>
          </a:prstGeom>
        </p:spPr>
      </p:pic>
      <p:pic>
        <p:nvPicPr>
          <p:cNvPr id="41" name="Рисунок 40" descr="9d84a83c-ef31-4e83-9849-68fee6db2aed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64704" y="2051720"/>
            <a:ext cx="1796819" cy="1347614"/>
          </a:xfrm>
          <a:prstGeom prst="rect">
            <a:avLst/>
          </a:prstGeom>
        </p:spPr>
      </p:pic>
      <p:pic>
        <p:nvPicPr>
          <p:cNvPr id="42" name="Рисунок 41" descr="10-recipes-for-cough-3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708920" y="1691680"/>
            <a:ext cx="1368152" cy="1368152"/>
          </a:xfrm>
          <a:prstGeom prst="rect">
            <a:avLst/>
          </a:prstGeom>
        </p:spPr>
      </p:pic>
      <p:pic>
        <p:nvPicPr>
          <p:cNvPr id="43" name="Рисунок 42" descr="19-11-2013_83743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437112" y="1979712"/>
            <a:ext cx="1728192" cy="1296144"/>
          </a:xfrm>
          <a:prstGeom prst="rect">
            <a:avLst/>
          </a:prstGeom>
        </p:spPr>
      </p:pic>
      <p:pic>
        <p:nvPicPr>
          <p:cNvPr id="44" name="Рисунок 43" descr="0097e5faaa622f6aa748a67c4f7d3db757f74158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76672" y="3419872"/>
            <a:ext cx="1907151" cy="1353585"/>
          </a:xfrm>
          <a:prstGeom prst="rect">
            <a:avLst/>
          </a:prstGeom>
        </p:spPr>
      </p:pic>
      <p:pic>
        <p:nvPicPr>
          <p:cNvPr id="45" name="Рисунок 44" descr="2581-4015e-11642019-m750x740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420888" y="3419872"/>
            <a:ext cx="1688987" cy="1200307"/>
          </a:xfrm>
          <a:prstGeom prst="rect">
            <a:avLst/>
          </a:prstGeom>
        </p:spPr>
      </p:pic>
      <p:pic>
        <p:nvPicPr>
          <p:cNvPr id="46" name="Рисунок 45" descr="5238_40_(_2_)_6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509120" y="3275856"/>
            <a:ext cx="1269141" cy="1800200"/>
          </a:xfrm>
          <a:prstGeom prst="rect">
            <a:avLst/>
          </a:prstGeom>
        </p:spPr>
      </p:pic>
      <p:pic>
        <p:nvPicPr>
          <p:cNvPr id="47" name="Рисунок 46" descr="1709594_0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04664" y="4788024"/>
            <a:ext cx="1772816" cy="1772816"/>
          </a:xfrm>
          <a:prstGeom prst="rect">
            <a:avLst/>
          </a:prstGeom>
        </p:spPr>
      </p:pic>
      <p:pic>
        <p:nvPicPr>
          <p:cNvPr id="48" name="Рисунок 47" descr="20130907142237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492896" y="4932040"/>
            <a:ext cx="1484784" cy="994805"/>
          </a:xfrm>
          <a:prstGeom prst="rect">
            <a:avLst/>
          </a:prstGeom>
        </p:spPr>
      </p:pic>
      <p:pic>
        <p:nvPicPr>
          <p:cNvPr id="49" name="Рисунок 48" descr="accessorize-2484-fall-winter-10-11-0021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4509120" y="5220072"/>
            <a:ext cx="1517154" cy="1517154"/>
          </a:xfrm>
          <a:prstGeom prst="rect">
            <a:avLst/>
          </a:prstGeom>
        </p:spPr>
      </p:pic>
      <p:pic>
        <p:nvPicPr>
          <p:cNvPr id="50" name="Рисунок 49" descr="b_artchit5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332656" y="6732240"/>
            <a:ext cx="1881396" cy="1881396"/>
          </a:xfrm>
          <a:prstGeom prst="rect">
            <a:avLst/>
          </a:prstGeom>
        </p:spPr>
      </p:pic>
      <p:pic>
        <p:nvPicPr>
          <p:cNvPr id="51" name="Рисунок 50" descr="c10c64c27e0606d1654b81b9bb482558_XL.jp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2636912" y="6876256"/>
            <a:ext cx="1340768" cy="1340768"/>
          </a:xfrm>
          <a:prstGeom prst="rect">
            <a:avLst/>
          </a:prstGeom>
        </p:spPr>
      </p:pic>
      <p:pic>
        <p:nvPicPr>
          <p:cNvPr id="52" name="Рисунок 51" descr="cn174013_1_zoom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4581128" y="6876256"/>
            <a:ext cx="1777380" cy="1777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rdom1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4664" y="251520"/>
            <a:ext cx="2132856" cy="1389023"/>
          </a:xfrm>
          <a:prstGeom prst="rect">
            <a:avLst/>
          </a:prstGeom>
        </p:spPr>
      </p:pic>
      <p:pic>
        <p:nvPicPr>
          <p:cNvPr id="3" name="Рисунок 2" descr="e28d0f68a6b32ba52df6ac2063ecdf7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68960" y="0"/>
            <a:ext cx="2204864" cy="1908782"/>
          </a:xfrm>
          <a:prstGeom prst="rect">
            <a:avLst/>
          </a:prstGeom>
        </p:spPr>
      </p:pic>
      <p:pic>
        <p:nvPicPr>
          <p:cNvPr id="4" name="Рисунок 3" descr="fil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65104" y="1907704"/>
            <a:ext cx="2132856" cy="1788044"/>
          </a:xfrm>
          <a:prstGeom prst="rect">
            <a:avLst/>
          </a:prstGeom>
        </p:spPr>
      </p:pic>
      <p:pic>
        <p:nvPicPr>
          <p:cNvPr id="5" name="Рисунок 4" descr="kettlebell2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420888" y="2195736"/>
            <a:ext cx="1671280" cy="2513987"/>
          </a:xfrm>
          <a:prstGeom prst="rect">
            <a:avLst/>
          </a:prstGeom>
        </p:spPr>
      </p:pic>
      <p:pic>
        <p:nvPicPr>
          <p:cNvPr id="6" name="Рисунок 5" descr="lampa-nastolnaya-korichnevyi-usos-uvos-773-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48680" y="1907704"/>
            <a:ext cx="1633364" cy="1633364"/>
          </a:xfrm>
          <a:prstGeom prst="rect">
            <a:avLst/>
          </a:prstGeom>
        </p:spPr>
      </p:pic>
      <p:pic>
        <p:nvPicPr>
          <p:cNvPr id="7" name="Рисунок 6" descr="muravej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32656" y="3707904"/>
            <a:ext cx="2060848" cy="1530356"/>
          </a:xfrm>
          <a:prstGeom prst="rect">
            <a:avLst/>
          </a:prstGeom>
        </p:spPr>
      </p:pic>
      <p:pic>
        <p:nvPicPr>
          <p:cNvPr id="8" name="Рисунок 7" descr="mzl_wmhxmlvq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293096" y="3779912"/>
            <a:ext cx="2183120" cy="1364450"/>
          </a:xfrm>
          <a:prstGeom prst="rect">
            <a:avLst/>
          </a:prstGeom>
        </p:spPr>
      </p:pic>
      <p:pic>
        <p:nvPicPr>
          <p:cNvPr id="9" name="Рисунок 8" descr="SA_3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32656" y="5436096"/>
            <a:ext cx="1930524" cy="1287016"/>
          </a:xfrm>
          <a:prstGeom prst="rect">
            <a:avLst/>
          </a:prstGeom>
        </p:spPr>
      </p:pic>
      <p:pic>
        <p:nvPicPr>
          <p:cNvPr id="10" name="Рисунок 9" descr="untitled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492896" y="5004048"/>
            <a:ext cx="1783726" cy="1171014"/>
          </a:xfrm>
          <a:prstGeom prst="rect">
            <a:avLst/>
          </a:prstGeom>
        </p:spPr>
      </p:pic>
      <p:pic>
        <p:nvPicPr>
          <p:cNvPr id="11" name="Рисунок 10" descr="wNGptRlSG6U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365104" y="5508104"/>
            <a:ext cx="1815678" cy="1792982"/>
          </a:xfrm>
          <a:prstGeom prst="rect">
            <a:avLst/>
          </a:prstGeom>
        </p:spPr>
      </p:pic>
      <p:pic>
        <p:nvPicPr>
          <p:cNvPr id="12" name="Рисунок 11" descr="y_1fbbdbd1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76672" y="6948264"/>
            <a:ext cx="2468497" cy="1850608"/>
          </a:xfrm>
          <a:prstGeom prst="rect">
            <a:avLst/>
          </a:prstGeom>
        </p:spPr>
      </p:pic>
      <p:pic>
        <p:nvPicPr>
          <p:cNvPr id="13" name="Рисунок 12" descr="zebra-hd-wallpaper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3861048" y="7668344"/>
            <a:ext cx="2050909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423277_large_Image1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19112" y="1979712"/>
            <a:ext cx="5819775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umb_abc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945" y="467544"/>
            <a:ext cx="6498110" cy="8280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68760" y="971600"/>
            <a:ext cx="4680520" cy="2538790"/>
          </a:xfrm>
          <a:prstGeom prst="rect">
            <a:avLst/>
          </a:prstGeom>
        </p:spPr>
      </p:pic>
      <p:pic>
        <p:nvPicPr>
          <p:cNvPr id="4" name="Рисунок 3" descr="slide_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92696" y="3635896"/>
            <a:ext cx="5280587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russkiy_alfavit.gif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653302" y="817032"/>
            <a:ext cx="6012808" cy="7643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kl_Soglasnie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6590" y="1259632"/>
            <a:ext cx="6290762" cy="6673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961593_sozonova_n_n__kucina_e_v__chitat_ranshe_chem_govorit_14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77871" y="467544"/>
            <a:ext cx="6102258" cy="8064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206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276872" y="4427984"/>
            <a:ext cx="1951592" cy="3766680"/>
          </a:xfrm>
        </p:spPr>
      </p:pic>
      <p:pic>
        <p:nvPicPr>
          <p:cNvPr id="9" name="Содержимое 8" descr="portfolio_img_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621608" y="899592"/>
            <a:ext cx="5723832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ova-na-bukvu-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0648" y="2195736"/>
            <a:ext cx="6336704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ydi-slova-na-bukvu-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1530" y="2267744"/>
            <a:ext cx="6173814" cy="487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ydi-slova-na-bukvu-e-ili-y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8640" y="1979712"/>
            <a:ext cx="6669360" cy="500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ydi-slova-na-bukvu-u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7680" y="2004536"/>
            <a:ext cx="6602641" cy="4943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ydi-slova-na-bukvu-yu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7680" y="2004536"/>
            <a:ext cx="6602641" cy="4943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Vihrovs</dc:creator>
  <cp:lastModifiedBy>Vihrovs</cp:lastModifiedBy>
  <cp:revision>38</cp:revision>
  <dcterms:created xsi:type="dcterms:W3CDTF">2015-10-04T13:38:43Z</dcterms:created>
  <dcterms:modified xsi:type="dcterms:W3CDTF">2015-11-04T17:50:34Z</dcterms:modified>
</cp:coreProperties>
</file>