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D20729-5023-4E7B-8EED-13FDC7E807DB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7DA22F-8938-47A0-A61D-6442BDB671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720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детский сад №11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вида с приоритетным осуществлением 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физическому развитию детей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района города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совместной образовательной деятельности с детьми средней группы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направлению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Позновательно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речевое развитие»,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«Космос»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Составила: воспитатель ГБДОУ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№11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				</a:t>
            </a:r>
            <a:r>
              <a:rPr lang="ru-RU" sz="2000" dirty="0" err="1" smtClean="0"/>
              <a:t>Теличко</a:t>
            </a:r>
            <a:r>
              <a:rPr lang="ru-RU" sz="2000" dirty="0" smtClean="0"/>
              <a:t> Светлана Сергеевна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 – Петербург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Петергоф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Едят космонавты продукты питания, которые хранятся в консервированном виде. </a:t>
            </a:r>
          </a:p>
        </p:txBody>
      </p:sp>
      <p:pic>
        <p:nvPicPr>
          <p:cNvPr id="3" name="Рисунок 2" descr="C:\Documents and Settings\Света\Рабочий стол\Новая папка\85975170_2.jpg"/>
          <p:cNvPicPr/>
          <p:nvPr/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3456384" cy="2736304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Света\Рабочий стол\Новая папка\jidlo.jpg"/>
          <p:cNvPicPr/>
          <p:nvPr/>
        </p:nvPicPr>
        <p:blipFill>
          <a:blip r:embed="rId3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888432" cy="2880320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888432" cy="574665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космонавт сел в ракету, пошел обратный отсчет: «Пять, четыре, три, два, один, ПУСК!». </a:t>
            </a:r>
          </a:p>
        </p:txBody>
      </p:sp>
      <p:pic>
        <p:nvPicPr>
          <p:cNvPr id="3" name="Рисунок 2" descr="http://img-fotki.yandex.ru/get/6/vibpxhgglzd.5dd/0_1678e_fc028aef_XL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052736"/>
            <a:ext cx="31683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космонавты увидели в космосе!</a:t>
            </a:r>
          </a:p>
        </p:txBody>
      </p:sp>
      <p:pic>
        <p:nvPicPr>
          <p:cNvPr id="4" name="Содержимое 3" descr="http://shiryaevpavel.ru/wp-content/uploads/2012/03/qrgax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763688" y="1772816"/>
            <a:ext cx="6264696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пятна на нашей планете – это вода – моря и океаны. Зеленые пятнышки – это зеленые леса и луга. Коричневые пятна – это горы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Луна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намного меньше нашей планеты Земля.</a:t>
            </a:r>
          </a:p>
        </p:txBody>
      </p:sp>
      <p:pic>
        <p:nvPicPr>
          <p:cNvPr id="4" name="Содержимое 3" descr="http://mywidescreenwallpapers.com/wallpapers/various_10/earth_and_the_moon_widescreen_wallpaper_4443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772816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 как выглядит Луна если к ней подлететь поближе.</a:t>
            </a:r>
          </a:p>
        </p:txBody>
      </p:sp>
      <p:pic>
        <p:nvPicPr>
          <p:cNvPr id="4" name="Содержимое 3" descr="http://www.yapfiles.ru/files/392806/moonnew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627784" y="1556792"/>
            <a:ext cx="53285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вот таким космонавты увидели наше Солнце.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h6.img.mediacache.rugion.ru/_i/forum/files/88/85/80/8885809_2s308_1308241732.gif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340768"/>
            <a:ext cx="48245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еще космонавты увидели в космосе планеты, которые вращались вокруг Солнца.</a:t>
            </a:r>
          </a:p>
        </p:txBody>
      </p:sp>
      <p:pic>
        <p:nvPicPr>
          <p:cNvPr id="4" name="Содержимое 3" descr="http://www.kaliteliresimler.com/data/media/152/rili_ufakl_gezegenler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123728" y="1772816"/>
            <a:ext cx="61206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планеты вращаются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вокруг Солнца. </a:t>
            </a:r>
          </a:p>
        </p:txBody>
      </p:sp>
      <p:pic>
        <p:nvPicPr>
          <p:cNvPr id="4" name="Содержимое 3" descr="http://photojournal.jpl.nasa.gov/jpegMod/PIA06890_modest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483768" y="1484784"/>
            <a:ext cx="56860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2938338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Цели и задачи презентации: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Дать детям представление о космосе, космонавтах;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интересы детей;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Воспитывать патриотические чувства детей, любовь к Родине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22899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с самых давних времен любили смотреть на звезды, и им было очень интересно – какие же они на самом деле!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eromir.in/img.php?pic=10&amp;file=l/images05/115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267745" y="1772816"/>
            <a:ext cx="51845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152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полета в космос люди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Света\Рабочий стол\Новая папка\1377383237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2483768" y="1412776"/>
            <a:ext cx="5469359" cy="4429472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Белка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Стрелка</a:t>
            </a:r>
            <a:endParaRPr lang="ru-RU" sz="2200" dirty="0"/>
          </a:p>
        </p:txBody>
      </p:sp>
      <p:pic>
        <p:nvPicPr>
          <p:cNvPr id="4" name="Содержимое 3" descr="C:\Documents and Settings\Света\Рабочий стол\Новая папка\a32e2f093ce61f05b331a6fdbb68e600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3"/>
            <a:ext cx="5359843" cy="4032448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удачного полета животных, в космос отправляется человек.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ameru.net/forum/uploads/1302632274/gallery_13942_499_51531.pn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700808"/>
            <a:ext cx="568863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560263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Самым первым космонавтом, который полетел в космос, был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Алексеевич Гагарин.</a:t>
            </a:r>
          </a:p>
        </p:txBody>
      </p:sp>
      <p:pic>
        <p:nvPicPr>
          <p:cNvPr id="3" name="Рисунок 2" descr="C:\Documents and Settings\Света\Рабочий стол\Новая папка\40807541_1236674785_AllDayru_11.jpg"/>
          <p:cNvPicPr/>
          <p:nvPr/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3240360" cy="4248472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76672"/>
            <a:ext cx="3888432" cy="58326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скафандре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человек может дышать – он снабжает человека воздухом.</a:t>
            </a:r>
          </a:p>
        </p:txBody>
      </p:sp>
      <p:pic>
        <p:nvPicPr>
          <p:cNvPr id="4" name="Содержимое 3" descr="http://upload.wikimedia.org/wikipedia/commons/5/58/Russian_space_suit_3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052736"/>
            <a:ext cx="39604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71184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Среди космонавтов есть и женщины.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мире полет в космос из женщин осуществила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Валентина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Владимировна Терешкова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космическом корабле "Восток-6".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C:\Documents and Settings\Света\Рабочий стол\Новая папка\ef555fbd45_115150.jpg"/>
          <p:cNvPicPr/>
          <p:nvPr/>
        </p:nvPicPr>
        <p:blipFill>
          <a:blip r:embed="rId2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Documents and Settings\Света\Рабочий стол\Новая папка\Valentina Treskova_1370611761_672x0.jpg"/>
          <p:cNvPicPr/>
          <p:nvPr/>
        </p:nvPicPr>
        <p:blipFill>
          <a:blip r:embed="rId3" cstate="screen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661759" cy="2952328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187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 Государственное бюджетное дошкольное образовательное учреждение детский сад №11 общеразвивающего вида с приоритетным осуществлением   деятельности по физическому развитию детей Петродворцового района города Санкт-Петербурга   Презентация  совместной образовательной деятельности с детьми средней группы  по направлению «Позновательно - речевое развитие»,  образовательная область «Познание»  «Космос»        Составила: воспитатель ГБДОУ дс №11      Теличко Светлана Сергеевна     Санкт – Петербург Петергоф 2013 г.       </vt:lpstr>
      <vt:lpstr>Цели и задачи презентации:   Дать детям представление о космосе, космонавтах;  Развивать познавательные интересы детей;  Воспитывать патриотические чувства детей, любовь к Родине</vt:lpstr>
      <vt:lpstr>Люди с самых давних времен любили смотреть на звезды, и им было очень интересно – какие же они на самом деле!</vt:lpstr>
      <vt:lpstr>Для полета в космос люди построили</vt:lpstr>
      <vt:lpstr>Белка и Стрелка</vt:lpstr>
      <vt:lpstr>После удачного полета животных, в космос отправляется человек. </vt:lpstr>
      <vt:lpstr>Самым первым космонавтом, который полетел в космос, был  Юрий Алексеевич Гагарин.</vt:lpstr>
      <vt:lpstr>В скафандре человек может дышать – он снабжает человека воздухом.</vt:lpstr>
      <vt:lpstr>Среди космонавтов есть и женщины.  Первый в мире полет в космос из женщин осуществила  Валентина Владимировна Терешкова  на космическом корабле "Восток-6". </vt:lpstr>
      <vt:lpstr>Едят космонавты продукты питания, которые хранятся в консервированном виде. </vt:lpstr>
      <vt:lpstr>Когда космонавт сел в ракету, пошел обратный отсчет: «Пять, четыре, три, два, один, ПУСК!». </vt:lpstr>
      <vt:lpstr>Вот что космонавты увидели в космосе!</vt:lpstr>
      <vt:lpstr>Синие пятна на нашей планете – это вода – моря и океаны. Зеленые пятнышки – это зеленые леса и луга. Коричневые пятна – это горы. Луна намного меньше нашей планеты Земля.</vt:lpstr>
      <vt:lpstr>Вот как выглядит Луна если к ней подлететь поближе.</vt:lpstr>
      <vt:lpstr>А вот таким космонавты увидели наше Солнце.  </vt:lpstr>
      <vt:lpstr>А еще космонавты увидели в космосе планеты, которые вращались вокруг Солнца.</vt:lpstr>
      <vt:lpstr>Все планеты вращаются вокруг Солнца.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Посмотрите на этих малышей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dc:title>
  <dc:creator>Нубик</dc:creator>
  <cp:lastModifiedBy>Нубик</cp:lastModifiedBy>
  <cp:revision>13</cp:revision>
  <dcterms:created xsi:type="dcterms:W3CDTF">2014-04-22T15:06:51Z</dcterms:created>
  <dcterms:modified xsi:type="dcterms:W3CDTF">2014-04-22T19:37:26Z</dcterms:modified>
</cp:coreProperties>
</file>